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1" r:id="rId3"/>
    <p:sldMasterId id="2147483652" r:id="rId4"/>
    <p:sldMasterId id="2147483653" r:id="rId5"/>
    <p:sldMasterId id="2147483654" r:id="rId6"/>
    <p:sldMasterId id="2147483655" r:id="rId7"/>
    <p:sldMasterId id="2147483656" r:id="rId8"/>
    <p:sldMasterId id="2147483657" r:id="rId9"/>
    <p:sldMasterId id="2147483658" r:id="rId10"/>
    <p:sldMasterId id="2147483659" r:id="rId11"/>
    <p:sldMasterId id="2147483804" r:id="rId12"/>
  </p:sldMasterIdLst>
  <p:notesMasterIdLst>
    <p:notesMasterId r:id="rId46"/>
  </p:notesMasterIdLst>
  <p:sldIdLst>
    <p:sldId id="302" r:id="rId13"/>
    <p:sldId id="296" r:id="rId14"/>
    <p:sldId id="303" r:id="rId15"/>
    <p:sldId id="299" r:id="rId16"/>
    <p:sldId id="301" r:id="rId17"/>
    <p:sldId id="300" r:id="rId18"/>
    <p:sldId id="305" r:id="rId19"/>
    <p:sldId id="257" r:id="rId20"/>
    <p:sldId id="258" r:id="rId21"/>
    <p:sldId id="259" r:id="rId22"/>
    <p:sldId id="263" r:id="rId23"/>
    <p:sldId id="285" r:id="rId24"/>
    <p:sldId id="260" r:id="rId25"/>
    <p:sldId id="295" r:id="rId26"/>
    <p:sldId id="261" r:id="rId27"/>
    <p:sldId id="268" r:id="rId28"/>
    <p:sldId id="287" r:id="rId29"/>
    <p:sldId id="288" r:id="rId30"/>
    <p:sldId id="267" r:id="rId31"/>
    <p:sldId id="289" r:id="rId32"/>
    <p:sldId id="269" r:id="rId33"/>
    <p:sldId id="290" r:id="rId34"/>
    <p:sldId id="270" r:id="rId35"/>
    <p:sldId id="272" r:id="rId36"/>
    <p:sldId id="294" r:id="rId37"/>
    <p:sldId id="291" r:id="rId38"/>
    <p:sldId id="280" r:id="rId39"/>
    <p:sldId id="292" r:id="rId40"/>
    <p:sldId id="282" r:id="rId41"/>
    <p:sldId id="284" r:id="rId42"/>
    <p:sldId id="293" r:id="rId43"/>
    <p:sldId id="286" r:id="rId44"/>
    <p:sldId id="298" r:id="rId45"/>
  </p:sldIdLst>
  <p:sldSz cx="13004800" cy="9753600"/>
  <p:notesSz cx="6858000" cy="9144000"/>
  <p:defaultTextStyle>
    <a:defPPr>
      <a:defRPr lang="en-US"/>
    </a:defPPr>
    <a:lvl1pPr algn="ctr" rtl="0" fontAlgn="base">
      <a:spcBef>
        <a:spcPct val="0"/>
      </a:spcBef>
      <a:spcAft>
        <a:spcPct val="0"/>
      </a:spcAft>
      <a:defRPr sz="3100" kern="1200">
        <a:solidFill>
          <a:srgbClr val="424D43"/>
        </a:solidFill>
        <a:latin typeface="Palatino" charset="0"/>
        <a:ea typeface="+mn-ea"/>
        <a:cs typeface="+mn-cs"/>
        <a:sym typeface="Palatino" charset="0"/>
      </a:defRPr>
    </a:lvl1pPr>
    <a:lvl2pPr marL="457176" algn="ctr" rtl="0" fontAlgn="base">
      <a:spcBef>
        <a:spcPct val="0"/>
      </a:spcBef>
      <a:spcAft>
        <a:spcPct val="0"/>
      </a:spcAft>
      <a:defRPr sz="3100" kern="1200">
        <a:solidFill>
          <a:srgbClr val="424D43"/>
        </a:solidFill>
        <a:latin typeface="Palatino" charset="0"/>
        <a:ea typeface="+mn-ea"/>
        <a:cs typeface="+mn-cs"/>
        <a:sym typeface="Palatino" charset="0"/>
      </a:defRPr>
    </a:lvl2pPr>
    <a:lvl3pPr marL="914354" algn="ctr" rtl="0" fontAlgn="base">
      <a:spcBef>
        <a:spcPct val="0"/>
      </a:spcBef>
      <a:spcAft>
        <a:spcPct val="0"/>
      </a:spcAft>
      <a:defRPr sz="3100" kern="1200">
        <a:solidFill>
          <a:srgbClr val="424D43"/>
        </a:solidFill>
        <a:latin typeface="Palatino" charset="0"/>
        <a:ea typeface="+mn-ea"/>
        <a:cs typeface="+mn-cs"/>
        <a:sym typeface="Palatino" charset="0"/>
      </a:defRPr>
    </a:lvl3pPr>
    <a:lvl4pPr marL="1371530" algn="ctr" rtl="0" fontAlgn="base">
      <a:spcBef>
        <a:spcPct val="0"/>
      </a:spcBef>
      <a:spcAft>
        <a:spcPct val="0"/>
      </a:spcAft>
      <a:defRPr sz="3100" kern="1200">
        <a:solidFill>
          <a:srgbClr val="424D43"/>
        </a:solidFill>
        <a:latin typeface="Palatino" charset="0"/>
        <a:ea typeface="+mn-ea"/>
        <a:cs typeface="+mn-cs"/>
        <a:sym typeface="Palatino" charset="0"/>
      </a:defRPr>
    </a:lvl4pPr>
    <a:lvl5pPr marL="1828706" algn="ctr" rtl="0" fontAlgn="base">
      <a:spcBef>
        <a:spcPct val="0"/>
      </a:spcBef>
      <a:spcAft>
        <a:spcPct val="0"/>
      </a:spcAft>
      <a:defRPr sz="3100" kern="1200">
        <a:solidFill>
          <a:srgbClr val="424D43"/>
        </a:solidFill>
        <a:latin typeface="Palatino" charset="0"/>
        <a:ea typeface="+mn-ea"/>
        <a:cs typeface="+mn-cs"/>
        <a:sym typeface="Palatino" charset="0"/>
      </a:defRPr>
    </a:lvl5pPr>
    <a:lvl6pPr marL="2285884" algn="l" defTabSz="457176" rtl="0" eaLnBrk="1" latinLnBrk="0" hangingPunct="1">
      <a:defRPr sz="3100" kern="1200">
        <a:solidFill>
          <a:srgbClr val="424D43"/>
        </a:solidFill>
        <a:latin typeface="Palatino" charset="0"/>
        <a:ea typeface="+mn-ea"/>
        <a:cs typeface="+mn-cs"/>
        <a:sym typeface="Palatino" charset="0"/>
      </a:defRPr>
    </a:lvl6pPr>
    <a:lvl7pPr marL="2743060" algn="l" defTabSz="457176" rtl="0" eaLnBrk="1" latinLnBrk="0" hangingPunct="1">
      <a:defRPr sz="3100" kern="1200">
        <a:solidFill>
          <a:srgbClr val="424D43"/>
        </a:solidFill>
        <a:latin typeface="Palatino" charset="0"/>
        <a:ea typeface="+mn-ea"/>
        <a:cs typeface="+mn-cs"/>
        <a:sym typeface="Palatino" charset="0"/>
      </a:defRPr>
    </a:lvl7pPr>
    <a:lvl8pPr marL="3200236" algn="l" defTabSz="457176" rtl="0" eaLnBrk="1" latinLnBrk="0" hangingPunct="1">
      <a:defRPr sz="3100" kern="1200">
        <a:solidFill>
          <a:srgbClr val="424D43"/>
        </a:solidFill>
        <a:latin typeface="Palatino" charset="0"/>
        <a:ea typeface="+mn-ea"/>
        <a:cs typeface="+mn-cs"/>
        <a:sym typeface="Palatino" charset="0"/>
      </a:defRPr>
    </a:lvl8pPr>
    <a:lvl9pPr marL="3657413" algn="l" defTabSz="457176" rtl="0" eaLnBrk="1" latinLnBrk="0" hangingPunct="1">
      <a:defRPr sz="3100" kern="1200">
        <a:solidFill>
          <a:srgbClr val="424D43"/>
        </a:solidFill>
        <a:latin typeface="Palatino" charset="0"/>
        <a:ea typeface="+mn-ea"/>
        <a:cs typeface="+mn-cs"/>
        <a:sym typeface="Palatino"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80A0F"/>
    <a:srgbClr val="440045"/>
    <a:srgbClr val="4A21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6263" autoAdjust="0"/>
    <p:restoredTop sz="99761" autoAdjust="0"/>
  </p:normalViewPr>
  <p:slideViewPr>
    <p:cSldViewPr>
      <p:cViewPr varScale="1">
        <p:scale>
          <a:sx n="61" d="100"/>
          <a:sy n="61" d="100"/>
        </p:scale>
        <p:origin x="-352" y="-104"/>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8.xml"/><Relationship Id="rId21" Type="http://schemas.openxmlformats.org/officeDocument/2006/relationships/slide" Target="slides/slide9.xml"/><Relationship Id="rId22" Type="http://schemas.openxmlformats.org/officeDocument/2006/relationships/slide" Target="slides/slide10.xml"/><Relationship Id="rId23" Type="http://schemas.openxmlformats.org/officeDocument/2006/relationships/slide" Target="slides/slide11.xml"/><Relationship Id="rId24" Type="http://schemas.openxmlformats.org/officeDocument/2006/relationships/slide" Target="slides/slide12.xml"/><Relationship Id="rId25" Type="http://schemas.openxmlformats.org/officeDocument/2006/relationships/slide" Target="slides/slide13.xml"/><Relationship Id="rId26" Type="http://schemas.openxmlformats.org/officeDocument/2006/relationships/slide" Target="slides/slide14.xml"/><Relationship Id="rId27" Type="http://schemas.openxmlformats.org/officeDocument/2006/relationships/slide" Target="slides/slide15.xml"/><Relationship Id="rId28" Type="http://schemas.openxmlformats.org/officeDocument/2006/relationships/slide" Target="slides/slide16.xml"/><Relationship Id="rId29" Type="http://schemas.openxmlformats.org/officeDocument/2006/relationships/slide" Target="slides/slide17.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8.xml"/><Relationship Id="rId31" Type="http://schemas.openxmlformats.org/officeDocument/2006/relationships/slide" Target="slides/slide19.xml"/><Relationship Id="rId32" Type="http://schemas.openxmlformats.org/officeDocument/2006/relationships/slide" Target="slides/slide20.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slide" Target="slides/slide21.xml"/><Relationship Id="rId34" Type="http://schemas.openxmlformats.org/officeDocument/2006/relationships/slide" Target="slides/slide22.xml"/><Relationship Id="rId35" Type="http://schemas.openxmlformats.org/officeDocument/2006/relationships/slide" Target="slides/slide23.xml"/><Relationship Id="rId36" Type="http://schemas.openxmlformats.org/officeDocument/2006/relationships/slide" Target="slides/slide24.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 Id="rId37" Type="http://schemas.openxmlformats.org/officeDocument/2006/relationships/slide" Target="slides/slide25.xml"/><Relationship Id="rId38" Type="http://schemas.openxmlformats.org/officeDocument/2006/relationships/slide" Target="slides/slide26.xml"/><Relationship Id="rId39" Type="http://schemas.openxmlformats.org/officeDocument/2006/relationships/slide" Target="slides/slide27.xml"/><Relationship Id="rId40" Type="http://schemas.openxmlformats.org/officeDocument/2006/relationships/slide" Target="slides/slide28.xml"/><Relationship Id="rId41" Type="http://schemas.openxmlformats.org/officeDocument/2006/relationships/slide" Target="slides/slide29.xml"/><Relationship Id="rId42" Type="http://schemas.openxmlformats.org/officeDocument/2006/relationships/slide" Target="slides/slide30.xml"/><Relationship Id="rId43" Type="http://schemas.openxmlformats.org/officeDocument/2006/relationships/slide" Target="slides/slide31.xml"/><Relationship Id="rId44" Type="http://schemas.openxmlformats.org/officeDocument/2006/relationships/slide" Target="slides/slide32.xml"/><Relationship Id="rId4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明朝 ProN W3" charset="-128"/>
                <a:cs typeface="ヒラギノ明朝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ヒラギノ明朝 ProN W3" charset="-128"/>
                <a:cs typeface="ヒラギノ明朝 ProN W3" charset="-128"/>
              </a:defRPr>
            </a:lvl1pPr>
          </a:lstStyle>
          <a:p>
            <a:fld id="{BB7E0841-3094-EE4A-96BF-F8B8F7AB402E}" type="datetime1">
              <a:rPr lang="en-US"/>
              <a:pPr/>
              <a:t>10/18/13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明朝 ProN W3" charset="-128"/>
                <a:cs typeface="ヒラギノ明朝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ヒラギノ明朝 ProN W3" charset="-128"/>
                <a:cs typeface="ヒラギノ明朝 ProN W3" charset="-128"/>
              </a:defRPr>
            </a:lvl1pPr>
          </a:lstStyle>
          <a:p>
            <a:fld id="{DE24E20A-B973-5344-BE11-A1328DE6F6AC}" type="slidenum">
              <a:rPr lang="en-US"/>
              <a:pPr/>
              <a:t>‹#›</a:t>
            </a:fld>
            <a:endParaRPr lang="en-US"/>
          </a:p>
        </p:txBody>
      </p:sp>
    </p:spTree>
    <p:extLst>
      <p:ext uri="{BB962C8B-B14F-4D97-AF65-F5344CB8AC3E}">
        <p14:creationId xmlns:p14="http://schemas.microsoft.com/office/powerpoint/2010/main" val="2069698375"/>
      </p:ext>
    </p:extLst>
  </p:cSld>
  <p:clrMap bg1="lt1" tx1="dk1" bg2="lt2" tx2="dk2" accent1="accent1" accent2="accent2" accent3="accent3" accent4="accent4" accent5="accent5" accent6="accent6" hlink="hlink" folHlink="folHlink"/>
  <p:notesStyle>
    <a:lvl1pPr algn="l" defTabSz="457176" rtl="0" eaLnBrk="0" fontAlgn="base" hangingPunct="0">
      <a:spcBef>
        <a:spcPct val="30000"/>
      </a:spcBef>
      <a:spcAft>
        <a:spcPct val="0"/>
      </a:spcAft>
      <a:defRPr sz="1100" kern="1200">
        <a:solidFill>
          <a:schemeClr val="tx1"/>
        </a:solidFill>
        <a:latin typeface="+mn-lt"/>
        <a:ea typeface="ＭＳ Ｐゴシック" charset="-128"/>
        <a:cs typeface="ＭＳ Ｐゴシック" charset="-128"/>
      </a:defRPr>
    </a:lvl1pPr>
    <a:lvl2pPr marL="457176" algn="l" defTabSz="457176" rtl="0" eaLnBrk="0" fontAlgn="base" hangingPunct="0">
      <a:spcBef>
        <a:spcPct val="30000"/>
      </a:spcBef>
      <a:spcAft>
        <a:spcPct val="0"/>
      </a:spcAft>
      <a:defRPr sz="1100" kern="1200">
        <a:solidFill>
          <a:schemeClr val="tx1"/>
        </a:solidFill>
        <a:latin typeface="+mn-lt"/>
        <a:ea typeface="ＭＳ Ｐゴシック" charset="-128"/>
        <a:cs typeface="+mn-cs"/>
      </a:defRPr>
    </a:lvl2pPr>
    <a:lvl3pPr marL="914354" algn="l" defTabSz="457176" rtl="0" eaLnBrk="0" fontAlgn="base" hangingPunct="0">
      <a:spcBef>
        <a:spcPct val="30000"/>
      </a:spcBef>
      <a:spcAft>
        <a:spcPct val="0"/>
      </a:spcAft>
      <a:defRPr sz="1100" kern="1200">
        <a:solidFill>
          <a:schemeClr val="tx1"/>
        </a:solidFill>
        <a:latin typeface="+mn-lt"/>
        <a:ea typeface="ＭＳ Ｐゴシック" charset="-128"/>
        <a:cs typeface="+mn-cs"/>
      </a:defRPr>
    </a:lvl3pPr>
    <a:lvl4pPr marL="1371530" algn="l" defTabSz="457176" rtl="0" eaLnBrk="0" fontAlgn="base" hangingPunct="0">
      <a:spcBef>
        <a:spcPct val="30000"/>
      </a:spcBef>
      <a:spcAft>
        <a:spcPct val="0"/>
      </a:spcAft>
      <a:defRPr sz="1100" kern="1200">
        <a:solidFill>
          <a:schemeClr val="tx1"/>
        </a:solidFill>
        <a:latin typeface="+mn-lt"/>
        <a:ea typeface="ＭＳ Ｐゴシック" charset="-128"/>
        <a:cs typeface="+mn-cs"/>
      </a:defRPr>
    </a:lvl4pPr>
    <a:lvl5pPr marL="1828706" algn="l" defTabSz="457176" rtl="0" eaLnBrk="0" fontAlgn="base" hangingPunct="0">
      <a:spcBef>
        <a:spcPct val="30000"/>
      </a:spcBef>
      <a:spcAft>
        <a:spcPct val="0"/>
      </a:spcAft>
      <a:defRPr sz="1100" kern="1200">
        <a:solidFill>
          <a:schemeClr val="tx1"/>
        </a:solidFill>
        <a:latin typeface="+mn-lt"/>
        <a:ea typeface="ＭＳ Ｐゴシック" charset="-128"/>
        <a:cs typeface="+mn-cs"/>
      </a:defRPr>
    </a:lvl5pPr>
    <a:lvl6pPr marL="2285884" algn="l" defTabSz="457176" rtl="0" eaLnBrk="1" latinLnBrk="0" hangingPunct="1">
      <a:defRPr sz="1100" kern="1200">
        <a:solidFill>
          <a:schemeClr val="tx1"/>
        </a:solidFill>
        <a:latin typeface="+mn-lt"/>
        <a:ea typeface="+mn-ea"/>
        <a:cs typeface="+mn-cs"/>
      </a:defRPr>
    </a:lvl6pPr>
    <a:lvl7pPr marL="2743060" algn="l" defTabSz="457176" rtl="0" eaLnBrk="1" latinLnBrk="0" hangingPunct="1">
      <a:defRPr sz="1100" kern="1200">
        <a:solidFill>
          <a:schemeClr val="tx1"/>
        </a:solidFill>
        <a:latin typeface="+mn-lt"/>
        <a:ea typeface="+mn-ea"/>
        <a:cs typeface="+mn-cs"/>
      </a:defRPr>
    </a:lvl7pPr>
    <a:lvl8pPr marL="3200236" algn="l" defTabSz="457176" rtl="0" eaLnBrk="1" latinLnBrk="0" hangingPunct="1">
      <a:defRPr sz="1100" kern="1200">
        <a:solidFill>
          <a:schemeClr val="tx1"/>
        </a:solidFill>
        <a:latin typeface="+mn-lt"/>
        <a:ea typeface="+mn-ea"/>
        <a:cs typeface="+mn-cs"/>
      </a:defRPr>
    </a:lvl8pPr>
    <a:lvl9pPr marL="3657413" algn="l" defTabSz="457176"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410BC6C-E479-BE43-90C8-832656DA3319}" type="slidenum">
              <a:rPr lang="en-US" sz="1200"/>
              <a:pPr/>
              <a:t>1</a:t>
            </a:fld>
            <a:endParaRPr lang="en-US" sz="1200"/>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to look at the definition for empty</a:t>
            </a:r>
            <a:r>
              <a:rPr lang="en-US" baseline="0" dirty="0" smtClean="0"/>
              <a:t> outlines and hierarchical graphs, etc. </a:t>
            </a:r>
            <a:endParaRPr lang="en-US" dirty="0"/>
          </a:p>
        </p:txBody>
      </p:sp>
      <p:sp>
        <p:nvSpPr>
          <p:cNvPr id="4" name="Slide Number Placeholder 3"/>
          <p:cNvSpPr>
            <a:spLocks noGrp="1"/>
          </p:cNvSpPr>
          <p:nvPr>
            <p:ph type="sldNum" sz="quarter" idx="10"/>
          </p:nvPr>
        </p:nvSpPr>
        <p:spPr/>
        <p:txBody>
          <a:bodyPr/>
          <a:lstStyle/>
          <a:p>
            <a:fld id="{DE24E20A-B973-5344-BE11-A1328DE6F6AC}"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6"/>
            <a:ext cx="9102726" cy="2492375"/>
          </a:xfrm>
        </p:spPr>
        <p:txBody>
          <a:bodyPr/>
          <a:lstStyle>
            <a:lvl1pPr marL="0" indent="0" algn="ctr">
              <a:buNone/>
              <a:defRPr/>
            </a:lvl1pPr>
            <a:lvl2pPr marL="457176" indent="0" algn="ctr">
              <a:buNone/>
              <a:defRPr/>
            </a:lvl2pPr>
            <a:lvl3pPr marL="914354" indent="0" algn="ctr">
              <a:buNone/>
              <a:defRPr/>
            </a:lvl3pPr>
            <a:lvl4pPr marL="1371530" indent="0" algn="ctr">
              <a:buNone/>
              <a:defRPr/>
            </a:lvl4pPr>
            <a:lvl5pPr marL="1828706" indent="0" algn="ctr">
              <a:buNone/>
              <a:defRPr/>
            </a:lvl5pPr>
            <a:lvl6pPr marL="2285884" indent="0" algn="ctr">
              <a:buNone/>
              <a:defRPr/>
            </a:lvl6pPr>
            <a:lvl7pPr marL="2743060" indent="0" algn="ctr">
              <a:buNone/>
              <a:defRPr/>
            </a:lvl7pPr>
            <a:lvl8pPr marL="3200236" indent="0" algn="ctr">
              <a:buNone/>
              <a:defRPr/>
            </a:lvl8pPr>
            <a:lvl9pPr marL="3657413"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a:prstGeom prst="rect">
            <a:avLst/>
          </a:prstGeom>
        </p:spPr>
        <p:txBody>
          <a:bodyPr vert="horz" lIns="91435" tIns="45718" rIns="91435" bIns="45718"/>
          <a:lstStyle/>
          <a:p>
            <a:r>
              <a:rPr lang="en-US" smtClean="0"/>
              <a:t>Click to edit Master title style</a:t>
            </a:r>
            <a:endParaRPr lang="en-US"/>
          </a:p>
        </p:txBody>
      </p:sp>
      <p:sp>
        <p:nvSpPr>
          <p:cNvPr id="3" name="Subtitle 2"/>
          <p:cNvSpPr>
            <a:spLocks noGrp="1"/>
          </p:cNvSpPr>
          <p:nvPr>
            <p:ph type="subTitle" idx="1"/>
          </p:nvPr>
        </p:nvSpPr>
        <p:spPr>
          <a:xfrm>
            <a:off x="1951038" y="5527676"/>
            <a:ext cx="9102726" cy="2492375"/>
          </a:xfrm>
          <a:prstGeom prst="rect">
            <a:avLst/>
          </a:prstGeom>
        </p:spPr>
        <p:txBody>
          <a:bodyPr vert="horz" lIns="91435" tIns="45718" rIns="91435" bIns="45718"/>
          <a:lstStyle>
            <a:lvl1pPr marL="0" indent="0" algn="ctr">
              <a:buNone/>
              <a:defRPr/>
            </a:lvl1pPr>
            <a:lvl2pPr marL="457176" indent="0" algn="ctr">
              <a:buNone/>
              <a:defRPr/>
            </a:lvl2pPr>
            <a:lvl3pPr marL="914354" indent="0" algn="ctr">
              <a:buNone/>
              <a:defRPr/>
            </a:lvl3pPr>
            <a:lvl4pPr marL="1371530" indent="0" algn="ctr">
              <a:buNone/>
              <a:defRPr/>
            </a:lvl4pPr>
            <a:lvl5pPr marL="1828706" indent="0" algn="ctr">
              <a:buNone/>
              <a:defRPr/>
            </a:lvl5pPr>
            <a:lvl6pPr marL="2285884" indent="0" algn="ctr">
              <a:buNone/>
              <a:defRPr/>
            </a:lvl6pPr>
            <a:lvl7pPr marL="2743060" indent="0" algn="ctr">
              <a:buNone/>
              <a:defRPr/>
            </a:lvl7pPr>
            <a:lvl8pPr marL="3200236" indent="0" algn="ctr">
              <a:buNone/>
              <a:defRPr/>
            </a:lvl8pPr>
            <a:lvl9pPr marL="3657413"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p>
            <a:r>
              <a:rPr lang="en-US" smtClean="0"/>
              <a:t>Click to edit Master title style</a:t>
            </a:r>
            <a:endParaRPr lang="en-US"/>
          </a:p>
        </p:txBody>
      </p:sp>
      <p:sp>
        <p:nvSpPr>
          <p:cNvPr id="3" name="Content Placeholder 2"/>
          <p:cNvSpPr>
            <a:spLocks noGrp="1"/>
          </p:cNvSpPr>
          <p:nvPr>
            <p:ph idx="1"/>
          </p:nvPr>
        </p:nvSpPr>
        <p:spPr>
          <a:xfrm>
            <a:off x="650876" y="2276476"/>
            <a:ext cx="11703050" cy="6435725"/>
          </a:xfrm>
          <a:prstGeom prst="rect">
            <a:avLst/>
          </a:prstGeom>
        </p:spPr>
        <p:txBody>
          <a:bodyPr vert="horz" lIns="91435" tIns="45718" rIns="91435" bIns="457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1"/>
            <a:ext cx="11053761" cy="1936750"/>
          </a:xfrm>
          <a:prstGeom prst="rect">
            <a:avLst/>
          </a:prstGeom>
        </p:spPr>
        <p:txBody>
          <a:bodyPr vert="horz" lIns="91435" tIns="45718" rIns="91435" bIns="45718"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a:prstGeom prst="rect">
            <a:avLst/>
          </a:prstGeom>
        </p:spPr>
        <p:txBody>
          <a:bodyPr vert="horz" lIns="91435" tIns="45718" rIns="91435" bIns="45718" anchor="b"/>
          <a:lstStyle>
            <a:lvl1pPr marL="0" indent="0">
              <a:buNone/>
              <a:defRPr sz="2000"/>
            </a:lvl1pPr>
            <a:lvl2pPr marL="457176" indent="0">
              <a:buNone/>
              <a:defRPr sz="1800"/>
            </a:lvl2pPr>
            <a:lvl3pPr marL="914354" indent="0">
              <a:buNone/>
              <a:defRPr sz="1600"/>
            </a:lvl3pPr>
            <a:lvl4pPr marL="1371530" indent="0">
              <a:buNone/>
              <a:defRPr sz="1400"/>
            </a:lvl4pPr>
            <a:lvl5pPr marL="1828706" indent="0">
              <a:buNone/>
              <a:defRPr sz="1400"/>
            </a:lvl5pPr>
            <a:lvl6pPr marL="2285884" indent="0">
              <a:buNone/>
              <a:defRPr sz="1400"/>
            </a:lvl6pPr>
            <a:lvl7pPr marL="2743060" indent="0">
              <a:buNone/>
              <a:defRPr sz="1400"/>
            </a:lvl7pPr>
            <a:lvl8pPr marL="3200236" indent="0">
              <a:buNone/>
              <a:defRPr sz="1400"/>
            </a:lvl8pPr>
            <a:lvl9pPr marL="3657413"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p>
            <a:r>
              <a:rPr lang="en-US" smtClean="0"/>
              <a:t>Click to edit Master title style</a:t>
            </a:r>
            <a:endParaRPr lang="en-US"/>
          </a:p>
        </p:txBody>
      </p:sp>
      <p:sp>
        <p:nvSpPr>
          <p:cNvPr id="3" name="Content Placeholder 2"/>
          <p:cNvSpPr>
            <a:spLocks noGrp="1"/>
          </p:cNvSpPr>
          <p:nvPr>
            <p:ph sz="half" idx="1"/>
          </p:nvPr>
        </p:nvSpPr>
        <p:spPr>
          <a:xfrm>
            <a:off x="650877" y="2276476"/>
            <a:ext cx="5775324" cy="6435725"/>
          </a:xfrm>
          <a:prstGeom prst="rect">
            <a:avLst/>
          </a:prstGeom>
        </p:spPr>
        <p:txBody>
          <a:bodyPr vert="horz" lIns="91435" tIns="45718" rIns="91435" bIns="45718"/>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2" y="2276476"/>
            <a:ext cx="5775324" cy="6435725"/>
          </a:xfrm>
          <a:prstGeom prst="rect">
            <a:avLst/>
          </a:prstGeom>
        </p:spPr>
        <p:txBody>
          <a:bodyPr vert="horz" lIns="91435" tIns="45718" rIns="91435" bIns="45718"/>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a:prstGeom prst="rect">
            <a:avLst/>
          </a:prstGeom>
        </p:spPr>
        <p:txBody>
          <a:bodyPr vert="horz" lIns="91435" tIns="45718" rIns="91435" bIns="45718"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a:prstGeom prst="rect">
            <a:avLst/>
          </a:prstGeom>
        </p:spPr>
        <p:txBody>
          <a:bodyPr vert="horz" lIns="91435" tIns="45718" rIns="91435" bIns="45718"/>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a:prstGeom prst="rect">
            <a:avLst/>
          </a:prstGeom>
        </p:spPr>
        <p:txBody>
          <a:bodyPr vert="horz" lIns="91435" tIns="45718" rIns="91435" bIns="45718"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a:prstGeom prst="rect">
            <a:avLst/>
          </a:prstGeom>
        </p:spPr>
        <p:txBody>
          <a:bodyPr vert="horz" lIns="91435" tIns="45718" rIns="91435" bIns="45718"/>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7" y="388940"/>
            <a:ext cx="4278313" cy="1652587"/>
          </a:xfrm>
          <a:prstGeom prst="rect">
            <a:avLst/>
          </a:prstGeom>
        </p:spPr>
        <p:txBody>
          <a:bodyPr vert="horz" lIns="91435" tIns="45718" rIns="91435" bIns="45718"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3" cy="8323263"/>
          </a:xfrm>
          <a:prstGeom prst="rect">
            <a:avLst/>
          </a:prstGeom>
        </p:spPr>
        <p:txBody>
          <a:bodyPr vert="horz" lIns="91435" tIns="45718" rIns="91435" bIns="45718"/>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7" y="2041526"/>
            <a:ext cx="4278313" cy="6670674"/>
          </a:xfrm>
          <a:prstGeom prst="rect">
            <a:avLst/>
          </a:prstGeom>
        </p:spPr>
        <p:txBody>
          <a:bodyPr vert="horz" lIns="91435" tIns="45718" rIns="91435" bIns="45718"/>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6" y="6827839"/>
            <a:ext cx="7802563" cy="806450"/>
          </a:xfrm>
          <a:prstGeom prst="rect">
            <a:avLst/>
          </a:prstGeom>
        </p:spPr>
        <p:txBody>
          <a:bodyPr vert="horz" lIns="91435" tIns="45718" rIns="91435" bIns="45718"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6" y="871538"/>
            <a:ext cx="7802563" cy="5851526"/>
          </a:xfrm>
          <a:prstGeom prst="rect">
            <a:avLst/>
          </a:prstGeom>
        </p:spPr>
        <p:txBody>
          <a:bodyPr vert="horz" lIns="91435" tIns="45718" rIns="91435" bIns="45718"/>
          <a:lstStyle>
            <a:lvl1pPr marL="0" indent="0">
              <a:buNone/>
              <a:defRPr sz="3100"/>
            </a:lvl1pPr>
            <a:lvl2pPr marL="457176" indent="0">
              <a:buNone/>
              <a:defRPr sz="2800"/>
            </a:lvl2pPr>
            <a:lvl3pPr marL="914354" indent="0">
              <a:buNone/>
              <a:defRPr sz="2400"/>
            </a:lvl3pPr>
            <a:lvl4pPr marL="1371530" indent="0">
              <a:buNone/>
              <a:defRPr sz="2000"/>
            </a:lvl4pPr>
            <a:lvl5pPr marL="1828706" indent="0">
              <a:buNone/>
              <a:defRPr sz="2000"/>
            </a:lvl5pPr>
            <a:lvl6pPr marL="2285884" indent="0">
              <a:buNone/>
              <a:defRPr sz="2000"/>
            </a:lvl6pPr>
            <a:lvl7pPr marL="2743060" indent="0">
              <a:buNone/>
              <a:defRPr sz="2000"/>
            </a:lvl7pPr>
            <a:lvl8pPr marL="3200236" indent="0">
              <a:buNone/>
              <a:defRPr sz="2000"/>
            </a:lvl8pPr>
            <a:lvl9pPr marL="3657413" indent="0">
              <a:buNone/>
              <a:defRPr sz="2000"/>
            </a:lvl9pPr>
          </a:lstStyle>
          <a:p>
            <a:pPr lvl="0"/>
            <a:endParaRPr lang="en-US" noProof="0" smtClean="0">
              <a:sym typeface="Palatino" charset="0"/>
            </a:endParaRPr>
          </a:p>
        </p:txBody>
      </p:sp>
      <p:sp>
        <p:nvSpPr>
          <p:cNvPr id="4" name="Text Placeholder 3"/>
          <p:cNvSpPr>
            <a:spLocks noGrp="1"/>
          </p:cNvSpPr>
          <p:nvPr>
            <p:ph type="body" sz="half" idx="2"/>
          </p:nvPr>
        </p:nvSpPr>
        <p:spPr>
          <a:xfrm>
            <a:off x="2549526" y="7634289"/>
            <a:ext cx="7802563" cy="1144587"/>
          </a:xfrm>
          <a:prstGeom prst="rect">
            <a:avLst/>
          </a:prstGeom>
        </p:spPr>
        <p:txBody>
          <a:bodyPr vert="horz" lIns="91435" tIns="45718" rIns="91435" bIns="45718"/>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2276476"/>
            <a:ext cx="11703050" cy="6435725"/>
          </a:xfrm>
          <a:prstGeom prst="rect">
            <a:avLst/>
          </a:prstGeom>
        </p:spPr>
        <p:txBody>
          <a:bodyPr vert="eaVert" lIns="91435" tIns="45718" rIns="91435" bIns="457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1" y="6578600"/>
            <a:ext cx="2927350" cy="26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1" y="6578600"/>
            <a:ext cx="8629650" cy="26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1" cy="8321675"/>
          </a:xfrm>
          <a:prstGeom prst="rect">
            <a:avLst/>
          </a:prstGeom>
        </p:spPr>
        <p:txBody>
          <a:bodyPr vert="eaVert" lIns="91435" tIns="45718" rIns="91435" bIns="45718"/>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390525"/>
            <a:ext cx="8624887" cy="8321675"/>
          </a:xfrm>
          <a:prstGeom prst="rect">
            <a:avLst/>
          </a:prstGeom>
        </p:spPr>
        <p:txBody>
          <a:bodyPr vert="eaVert" lIns="91435" tIns="45718" rIns="91435" bIns="457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a:prstGeom prst="rect">
            <a:avLst/>
          </a:prstGeom>
        </p:spPr>
        <p:txBody>
          <a:bodyPr vert="horz" lIns="91435" tIns="45718" rIns="91435" bIns="45718"/>
          <a:lstStyle/>
          <a:p>
            <a:r>
              <a:rPr lang="en-US" smtClean="0"/>
              <a:t>Click to edit Master title style</a:t>
            </a:r>
            <a:endParaRPr lang="en-US"/>
          </a:p>
        </p:txBody>
      </p:sp>
      <p:sp>
        <p:nvSpPr>
          <p:cNvPr id="3" name="Subtitle 2"/>
          <p:cNvSpPr>
            <a:spLocks noGrp="1"/>
          </p:cNvSpPr>
          <p:nvPr>
            <p:ph type="subTitle" idx="1"/>
          </p:nvPr>
        </p:nvSpPr>
        <p:spPr>
          <a:xfrm>
            <a:off x="1951038" y="5527676"/>
            <a:ext cx="9102726" cy="2492375"/>
          </a:xfrm>
        </p:spPr>
        <p:txBody>
          <a:bodyPr/>
          <a:lstStyle>
            <a:lvl1pPr marL="0" indent="0" algn="ctr">
              <a:buNone/>
              <a:defRPr/>
            </a:lvl1pPr>
            <a:lvl2pPr marL="457176" indent="0" algn="ctr">
              <a:buNone/>
              <a:defRPr/>
            </a:lvl2pPr>
            <a:lvl3pPr marL="914354" indent="0" algn="ctr">
              <a:buNone/>
              <a:defRPr/>
            </a:lvl3pPr>
            <a:lvl4pPr marL="1371530" indent="0" algn="ctr">
              <a:buNone/>
              <a:defRPr/>
            </a:lvl4pPr>
            <a:lvl5pPr marL="1828706" indent="0" algn="ctr">
              <a:buNone/>
              <a:defRPr/>
            </a:lvl5pPr>
            <a:lvl6pPr marL="2285884" indent="0" algn="ctr">
              <a:buNone/>
              <a:defRPr/>
            </a:lvl6pPr>
            <a:lvl7pPr marL="2743060" indent="0" algn="ctr">
              <a:buNone/>
              <a:defRPr/>
            </a:lvl7pPr>
            <a:lvl8pPr marL="3200236" indent="0" algn="ctr">
              <a:buNone/>
              <a:defRPr/>
            </a:lvl8pPr>
            <a:lvl9pPr marL="3657413"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1"/>
            <a:ext cx="11053761" cy="1936750"/>
          </a:xfrm>
          <a:prstGeom prst="rect">
            <a:avLst/>
          </a:prstGeom>
        </p:spPr>
        <p:txBody>
          <a:bodyPr vert="horz" lIns="91435" tIns="45718" rIns="91435" bIns="45718"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76" indent="0">
              <a:buNone/>
              <a:defRPr sz="1800"/>
            </a:lvl2pPr>
            <a:lvl3pPr marL="914354" indent="0">
              <a:buNone/>
              <a:defRPr sz="1600"/>
            </a:lvl3pPr>
            <a:lvl4pPr marL="1371530" indent="0">
              <a:buNone/>
              <a:defRPr sz="1400"/>
            </a:lvl4pPr>
            <a:lvl5pPr marL="1828706" indent="0">
              <a:buNone/>
              <a:defRPr sz="1400"/>
            </a:lvl5pPr>
            <a:lvl6pPr marL="2285884" indent="0">
              <a:buNone/>
              <a:defRPr sz="1400"/>
            </a:lvl6pPr>
            <a:lvl7pPr marL="2743060" indent="0">
              <a:buNone/>
              <a:defRPr sz="1400"/>
            </a:lvl7pPr>
            <a:lvl8pPr marL="3200236" indent="0">
              <a:buNone/>
              <a:defRPr sz="1400"/>
            </a:lvl8pPr>
            <a:lvl9pPr marL="3657413"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p>
            <a:r>
              <a:rPr lang="en-US" smtClean="0"/>
              <a:t>Click to edit Master title style</a:t>
            </a:r>
            <a:endParaRPr lang="en-US"/>
          </a:p>
        </p:txBody>
      </p:sp>
      <p:sp>
        <p:nvSpPr>
          <p:cNvPr id="3" name="Content Placeholder 2"/>
          <p:cNvSpPr>
            <a:spLocks noGrp="1"/>
          </p:cNvSpPr>
          <p:nvPr>
            <p:ph sz="half" idx="1"/>
          </p:nvPr>
        </p:nvSpPr>
        <p:spPr>
          <a:xfrm>
            <a:off x="647700" y="647700"/>
            <a:ext cx="5778500" cy="845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47700"/>
            <a:ext cx="5778500" cy="845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7" y="388940"/>
            <a:ext cx="4278313" cy="1652587"/>
          </a:xfrm>
          <a:prstGeom prst="rect">
            <a:avLst/>
          </a:prstGeom>
        </p:spPr>
        <p:txBody>
          <a:bodyPr vert="horz" lIns="91435" tIns="45718" rIns="91435" bIns="45718"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7" y="2041526"/>
            <a:ext cx="4278313" cy="6670674"/>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6" y="6827839"/>
            <a:ext cx="7802563" cy="806450"/>
          </a:xfrm>
          <a:prstGeom prst="rect">
            <a:avLst/>
          </a:prstGeom>
        </p:spPr>
        <p:txBody>
          <a:bodyPr vert="horz" lIns="91435" tIns="45718" rIns="91435" bIns="45718"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6" y="871538"/>
            <a:ext cx="7802563" cy="5851526"/>
          </a:xfrm>
        </p:spPr>
        <p:txBody>
          <a:bodyPr/>
          <a:lstStyle>
            <a:lvl1pPr marL="0" indent="0">
              <a:buNone/>
              <a:defRPr sz="3100"/>
            </a:lvl1pPr>
            <a:lvl2pPr marL="457176" indent="0">
              <a:buNone/>
              <a:defRPr sz="2800"/>
            </a:lvl2pPr>
            <a:lvl3pPr marL="914354" indent="0">
              <a:buNone/>
              <a:defRPr sz="2400"/>
            </a:lvl3pPr>
            <a:lvl4pPr marL="1371530" indent="0">
              <a:buNone/>
              <a:defRPr sz="2000"/>
            </a:lvl4pPr>
            <a:lvl5pPr marL="1828706" indent="0">
              <a:buNone/>
              <a:defRPr sz="2000"/>
            </a:lvl5pPr>
            <a:lvl6pPr marL="2285884" indent="0">
              <a:buNone/>
              <a:defRPr sz="2000"/>
            </a:lvl6pPr>
            <a:lvl7pPr marL="2743060" indent="0">
              <a:buNone/>
              <a:defRPr sz="2000"/>
            </a:lvl7pPr>
            <a:lvl8pPr marL="3200236" indent="0">
              <a:buNone/>
              <a:defRPr sz="2000"/>
            </a:lvl8pPr>
            <a:lvl9pPr marL="3657413" indent="0">
              <a:buNone/>
              <a:defRPr sz="2000"/>
            </a:lvl9pPr>
          </a:lstStyle>
          <a:p>
            <a:pPr lvl="0"/>
            <a:endParaRPr lang="en-US" noProof="0" smtClean="0">
              <a:sym typeface="Palatino" charset="0"/>
            </a:endParaRPr>
          </a:p>
        </p:txBody>
      </p:sp>
      <p:sp>
        <p:nvSpPr>
          <p:cNvPr id="4" name="Text Placeholder 3"/>
          <p:cNvSpPr>
            <a:spLocks noGrp="1"/>
          </p:cNvSpPr>
          <p:nvPr>
            <p:ph type="body" sz="half" idx="2"/>
          </p:nvPr>
        </p:nvSpPr>
        <p:spPr>
          <a:xfrm>
            <a:off x="2549526" y="7634289"/>
            <a:ext cx="7802563" cy="1144587"/>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6"/>
            <a:ext cx="9102726" cy="2492375"/>
          </a:xfrm>
        </p:spPr>
        <p:txBody>
          <a:bodyPr/>
          <a:lstStyle>
            <a:lvl1pPr marL="0" indent="0" algn="ctr">
              <a:buNone/>
              <a:defRPr/>
            </a:lvl1pPr>
            <a:lvl2pPr marL="457176" indent="0" algn="ctr">
              <a:buNone/>
              <a:defRPr/>
            </a:lvl2pPr>
            <a:lvl3pPr marL="914354" indent="0" algn="ctr">
              <a:buNone/>
              <a:defRPr/>
            </a:lvl3pPr>
            <a:lvl4pPr marL="1371530" indent="0" algn="ctr">
              <a:buNone/>
              <a:defRPr/>
            </a:lvl4pPr>
            <a:lvl5pPr marL="1828706" indent="0" algn="ctr">
              <a:buNone/>
              <a:defRPr/>
            </a:lvl5pPr>
            <a:lvl6pPr marL="2285884" indent="0" algn="ctr">
              <a:buNone/>
              <a:defRPr/>
            </a:lvl6pPr>
            <a:lvl7pPr marL="2743060" indent="0" algn="ctr">
              <a:buNone/>
              <a:defRPr/>
            </a:lvl7pPr>
            <a:lvl8pPr marL="3200236" indent="0" algn="ctr">
              <a:buNone/>
              <a:defRPr/>
            </a:lvl8pPr>
            <a:lvl9pPr marL="3657413"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1" y="390525"/>
            <a:ext cx="2927350" cy="8715375"/>
          </a:xfrm>
          <a:prstGeom prst="rect">
            <a:avLst/>
          </a:prstGeom>
        </p:spPr>
        <p:txBody>
          <a:bodyPr vert="eaVert" lIns="91435" tIns="45718" rIns="91435" bIns="45718"/>
          <a:lstStyle/>
          <a:p>
            <a:r>
              <a:rPr lang="en-US" smtClean="0"/>
              <a:t>Click to edit Master title style</a:t>
            </a:r>
            <a:endParaRPr lang="en-US"/>
          </a:p>
        </p:txBody>
      </p:sp>
      <p:sp>
        <p:nvSpPr>
          <p:cNvPr id="3" name="Vertical Text Placeholder 2"/>
          <p:cNvSpPr>
            <a:spLocks noGrp="1"/>
          </p:cNvSpPr>
          <p:nvPr>
            <p:ph type="body" orient="vert" idx="1"/>
          </p:nvPr>
        </p:nvSpPr>
        <p:spPr>
          <a:xfrm>
            <a:off x="647701" y="390525"/>
            <a:ext cx="8629650" cy="8715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40"/>
            <a:ext cx="11054080" cy="2090702"/>
          </a:xfrm>
        </p:spPr>
        <p:txBody>
          <a:bodyPr/>
          <a:lstStyle/>
          <a:p>
            <a:r>
              <a:rPr lang="x-none" smtClean="0"/>
              <a:t>Click to edit Master title style</a:t>
            </a:r>
            <a:endParaRPr lang="en-US"/>
          </a:p>
        </p:txBody>
      </p:sp>
      <p:sp>
        <p:nvSpPr>
          <p:cNvPr id="3" name="Subtitle 2"/>
          <p:cNvSpPr>
            <a:spLocks noGrp="1"/>
          </p:cNvSpPr>
          <p:nvPr>
            <p:ph type="subTitle" idx="1"/>
          </p:nvPr>
        </p:nvSpPr>
        <p:spPr>
          <a:xfrm>
            <a:off x="1950720" y="5527040"/>
            <a:ext cx="9103360" cy="2492587"/>
          </a:xfrm>
        </p:spPr>
        <p:txBody>
          <a:bodyPr/>
          <a:lstStyle>
            <a:lvl1pPr marL="0" indent="0" algn="ctr">
              <a:buNone/>
              <a:defRPr>
                <a:solidFill>
                  <a:schemeClr val="tx1">
                    <a:tint val="75000"/>
                  </a:schemeClr>
                </a:solidFill>
              </a:defRPr>
            </a:lvl1pPr>
            <a:lvl2pPr marL="650197" indent="0" algn="ctr">
              <a:buNone/>
              <a:defRPr>
                <a:solidFill>
                  <a:schemeClr val="tx1">
                    <a:tint val="75000"/>
                  </a:schemeClr>
                </a:solidFill>
              </a:defRPr>
            </a:lvl2pPr>
            <a:lvl3pPr marL="1300393" indent="0" algn="ctr">
              <a:buNone/>
              <a:defRPr>
                <a:solidFill>
                  <a:schemeClr val="tx1">
                    <a:tint val="75000"/>
                  </a:schemeClr>
                </a:solidFill>
              </a:defRPr>
            </a:lvl3pPr>
            <a:lvl4pPr marL="1950590" indent="0" algn="ctr">
              <a:buNone/>
              <a:defRPr>
                <a:solidFill>
                  <a:schemeClr val="tx1">
                    <a:tint val="75000"/>
                  </a:schemeClr>
                </a:solidFill>
              </a:defRPr>
            </a:lvl4pPr>
            <a:lvl5pPr marL="2600786" indent="0" algn="ctr">
              <a:buNone/>
              <a:defRPr>
                <a:solidFill>
                  <a:schemeClr val="tx1">
                    <a:tint val="75000"/>
                  </a:schemeClr>
                </a:solidFill>
              </a:defRPr>
            </a:lvl5pPr>
            <a:lvl6pPr marL="3250983" indent="0" algn="ctr">
              <a:buNone/>
              <a:defRPr>
                <a:solidFill>
                  <a:schemeClr val="tx1">
                    <a:tint val="75000"/>
                  </a:schemeClr>
                </a:solidFill>
              </a:defRPr>
            </a:lvl6pPr>
            <a:lvl7pPr marL="3901180" indent="0" algn="ctr">
              <a:buNone/>
              <a:defRPr>
                <a:solidFill>
                  <a:schemeClr val="tx1">
                    <a:tint val="75000"/>
                  </a:schemeClr>
                </a:solidFill>
              </a:defRPr>
            </a:lvl7pPr>
            <a:lvl8pPr marL="4551376" indent="0" algn="ctr">
              <a:buNone/>
              <a:defRPr>
                <a:solidFill>
                  <a:schemeClr val="tx1">
                    <a:tint val="75000"/>
                  </a:schemeClr>
                </a:solidFill>
              </a:defRPr>
            </a:lvl8pPr>
            <a:lvl9pPr marL="5201573"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EAF7010D-9F4B-7747-84AB-2D452F92A55D}" type="datetimeFigureOut">
              <a:rPr lang="en-US" smtClean="0"/>
              <a:t>10/18/13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E19E2-2EAB-4E45-A106-C20A759EF410}" type="slidenum">
              <a:rPr lang="en-US" smtClean="0"/>
              <a:t>‹#›</a:t>
            </a:fld>
            <a:endParaRPr lang="en-US"/>
          </a:p>
        </p:txBody>
      </p:sp>
    </p:spTree>
    <p:extLst>
      <p:ext uri="{BB962C8B-B14F-4D97-AF65-F5344CB8AC3E}">
        <p14:creationId xmlns:p14="http://schemas.microsoft.com/office/powerpoint/2010/main" val="209548619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EAF7010D-9F4B-7747-84AB-2D452F92A55D}" type="datetimeFigureOut">
              <a:rPr lang="en-US" smtClean="0"/>
              <a:t>10/18/13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E19E2-2EAB-4E45-A106-C20A759EF410}" type="slidenum">
              <a:rPr lang="en-US" smtClean="0"/>
              <a:t>‹#›</a:t>
            </a:fld>
            <a:endParaRPr lang="en-US"/>
          </a:p>
        </p:txBody>
      </p:sp>
    </p:spTree>
    <p:extLst>
      <p:ext uri="{BB962C8B-B14F-4D97-AF65-F5344CB8AC3E}">
        <p14:creationId xmlns:p14="http://schemas.microsoft.com/office/powerpoint/2010/main" val="309192454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3"/>
            <a:ext cx="11054080" cy="1937173"/>
          </a:xfrm>
        </p:spPr>
        <p:txBody>
          <a:bodyPr anchor="t"/>
          <a:lstStyle>
            <a:lvl1pPr algn="l">
              <a:defRPr sz="5700" b="1" cap="all"/>
            </a:lvl1pPr>
          </a:lstStyle>
          <a:p>
            <a:r>
              <a:rPr lang="x-none" smtClean="0"/>
              <a:t>Click to edit Master title style</a:t>
            </a:r>
            <a:endParaRPr lang="en-US"/>
          </a:p>
        </p:txBody>
      </p:sp>
      <p:sp>
        <p:nvSpPr>
          <p:cNvPr id="3" name="Text Placeholder 2"/>
          <p:cNvSpPr>
            <a:spLocks noGrp="1"/>
          </p:cNvSpPr>
          <p:nvPr>
            <p:ph type="body" idx="1"/>
          </p:nvPr>
        </p:nvSpPr>
        <p:spPr>
          <a:xfrm>
            <a:off x="1027290" y="4133994"/>
            <a:ext cx="11054080" cy="2133599"/>
          </a:xfrm>
        </p:spPr>
        <p:txBody>
          <a:bodyPr anchor="b"/>
          <a:lstStyle>
            <a:lvl1pPr marL="0" indent="0">
              <a:buNone/>
              <a:defRPr sz="2800">
                <a:solidFill>
                  <a:schemeClr val="tx1">
                    <a:tint val="75000"/>
                  </a:schemeClr>
                </a:solidFill>
              </a:defRPr>
            </a:lvl1pPr>
            <a:lvl2pPr marL="650197" indent="0">
              <a:buNone/>
              <a:defRPr sz="2600">
                <a:solidFill>
                  <a:schemeClr val="tx1">
                    <a:tint val="75000"/>
                  </a:schemeClr>
                </a:solidFill>
              </a:defRPr>
            </a:lvl2pPr>
            <a:lvl3pPr marL="1300393" indent="0">
              <a:buNone/>
              <a:defRPr sz="2300">
                <a:solidFill>
                  <a:schemeClr val="tx1">
                    <a:tint val="75000"/>
                  </a:schemeClr>
                </a:solidFill>
              </a:defRPr>
            </a:lvl3pPr>
            <a:lvl4pPr marL="1950590" indent="0">
              <a:buNone/>
              <a:defRPr sz="2000">
                <a:solidFill>
                  <a:schemeClr val="tx1">
                    <a:tint val="75000"/>
                  </a:schemeClr>
                </a:solidFill>
              </a:defRPr>
            </a:lvl4pPr>
            <a:lvl5pPr marL="2600786" indent="0">
              <a:buNone/>
              <a:defRPr sz="2000">
                <a:solidFill>
                  <a:schemeClr val="tx1">
                    <a:tint val="75000"/>
                  </a:schemeClr>
                </a:solidFill>
              </a:defRPr>
            </a:lvl5pPr>
            <a:lvl6pPr marL="3250983" indent="0">
              <a:buNone/>
              <a:defRPr sz="2000">
                <a:solidFill>
                  <a:schemeClr val="tx1">
                    <a:tint val="75000"/>
                  </a:schemeClr>
                </a:solidFill>
              </a:defRPr>
            </a:lvl6pPr>
            <a:lvl7pPr marL="3901180" indent="0">
              <a:buNone/>
              <a:defRPr sz="2000">
                <a:solidFill>
                  <a:schemeClr val="tx1">
                    <a:tint val="75000"/>
                  </a:schemeClr>
                </a:solidFill>
              </a:defRPr>
            </a:lvl7pPr>
            <a:lvl8pPr marL="4551376" indent="0">
              <a:buNone/>
              <a:defRPr sz="2000">
                <a:solidFill>
                  <a:schemeClr val="tx1">
                    <a:tint val="75000"/>
                  </a:schemeClr>
                </a:solidFill>
              </a:defRPr>
            </a:lvl8pPr>
            <a:lvl9pPr marL="5201573" indent="0">
              <a:buNone/>
              <a:defRPr sz="20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EAF7010D-9F4B-7747-84AB-2D452F92A55D}" type="datetimeFigureOut">
              <a:rPr lang="en-US" smtClean="0"/>
              <a:t>10/18/13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E19E2-2EAB-4E45-A106-C20A759EF410}" type="slidenum">
              <a:rPr lang="en-US" smtClean="0"/>
              <a:t>‹#›</a:t>
            </a:fld>
            <a:endParaRPr lang="en-US"/>
          </a:p>
        </p:txBody>
      </p:sp>
    </p:spTree>
    <p:extLst>
      <p:ext uri="{BB962C8B-B14F-4D97-AF65-F5344CB8AC3E}">
        <p14:creationId xmlns:p14="http://schemas.microsoft.com/office/powerpoint/2010/main" val="264086942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650240" y="2275842"/>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6610773" y="2275842"/>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EAF7010D-9F4B-7747-84AB-2D452F92A55D}" type="datetimeFigureOut">
              <a:rPr lang="en-US" smtClean="0"/>
              <a:t>10/18/13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E19E2-2EAB-4E45-A106-C20A759EF410}" type="slidenum">
              <a:rPr lang="en-US" smtClean="0"/>
              <a:t>‹#›</a:t>
            </a:fld>
            <a:endParaRPr lang="en-US"/>
          </a:p>
        </p:txBody>
      </p:sp>
    </p:spTree>
    <p:extLst>
      <p:ext uri="{BB962C8B-B14F-4D97-AF65-F5344CB8AC3E}">
        <p14:creationId xmlns:p14="http://schemas.microsoft.com/office/powerpoint/2010/main" val="356478842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197" indent="0">
              <a:buNone/>
              <a:defRPr sz="2800" b="1"/>
            </a:lvl2pPr>
            <a:lvl3pPr marL="1300393" indent="0">
              <a:buNone/>
              <a:defRPr sz="2600" b="1"/>
            </a:lvl3pPr>
            <a:lvl4pPr marL="1950590" indent="0">
              <a:buNone/>
              <a:defRPr sz="2300" b="1"/>
            </a:lvl4pPr>
            <a:lvl5pPr marL="2600786" indent="0">
              <a:buNone/>
              <a:defRPr sz="2300" b="1"/>
            </a:lvl5pPr>
            <a:lvl6pPr marL="3250983" indent="0">
              <a:buNone/>
              <a:defRPr sz="2300" b="1"/>
            </a:lvl6pPr>
            <a:lvl7pPr marL="3901180" indent="0">
              <a:buNone/>
              <a:defRPr sz="2300" b="1"/>
            </a:lvl7pPr>
            <a:lvl8pPr marL="4551376" indent="0">
              <a:buNone/>
              <a:defRPr sz="2300" b="1"/>
            </a:lvl8pPr>
            <a:lvl9pPr marL="5201573" indent="0">
              <a:buNone/>
              <a:defRPr sz="2300" b="1"/>
            </a:lvl9pPr>
          </a:lstStyle>
          <a:p>
            <a:pPr lvl="0"/>
            <a:r>
              <a:rPr lang="x-none"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6606260" y="2183272"/>
            <a:ext cx="5748302" cy="909884"/>
          </a:xfrm>
        </p:spPr>
        <p:txBody>
          <a:bodyPr anchor="b"/>
          <a:lstStyle>
            <a:lvl1pPr marL="0" indent="0">
              <a:buNone/>
              <a:defRPr sz="3400" b="1"/>
            </a:lvl1pPr>
            <a:lvl2pPr marL="650197" indent="0">
              <a:buNone/>
              <a:defRPr sz="2800" b="1"/>
            </a:lvl2pPr>
            <a:lvl3pPr marL="1300393" indent="0">
              <a:buNone/>
              <a:defRPr sz="2600" b="1"/>
            </a:lvl3pPr>
            <a:lvl4pPr marL="1950590" indent="0">
              <a:buNone/>
              <a:defRPr sz="2300" b="1"/>
            </a:lvl4pPr>
            <a:lvl5pPr marL="2600786" indent="0">
              <a:buNone/>
              <a:defRPr sz="2300" b="1"/>
            </a:lvl5pPr>
            <a:lvl6pPr marL="3250983" indent="0">
              <a:buNone/>
              <a:defRPr sz="2300" b="1"/>
            </a:lvl6pPr>
            <a:lvl7pPr marL="3901180" indent="0">
              <a:buNone/>
              <a:defRPr sz="2300" b="1"/>
            </a:lvl7pPr>
            <a:lvl8pPr marL="4551376" indent="0">
              <a:buNone/>
              <a:defRPr sz="2300" b="1"/>
            </a:lvl8pPr>
            <a:lvl9pPr marL="5201573" indent="0">
              <a:buNone/>
              <a:defRPr sz="2300" b="1"/>
            </a:lvl9pPr>
          </a:lstStyle>
          <a:p>
            <a:pPr lvl="0"/>
            <a:r>
              <a:rPr lang="x-none" smtClean="0"/>
              <a:t>Click to edit Master text styles</a:t>
            </a:r>
          </a:p>
        </p:txBody>
      </p:sp>
      <p:sp>
        <p:nvSpPr>
          <p:cNvPr id="6" name="Content Placeholder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EAF7010D-9F4B-7747-84AB-2D452F92A55D}" type="datetimeFigureOut">
              <a:rPr lang="en-US" smtClean="0"/>
              <a:t>10/18/13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DE19E2-2EAB-4E45-A106-C20A759EF410}" type="slidenum">
              <a:rPr lang="en-US" smtClean="0"/>
              <a:t>‹#›</a:t>
            </a:fld>
            <a:endParaRPr lang="en-US"/>
          </a:p>
        </p:txBody>
      </p:sp>
    </p:spTree>
    <p:extLst>
      <p:ext uri="{BB962C8B-B14F-4D97-AF65-F5344CB8AC3E}">
        <p14:creationId xmlns:p14="http://schemas.microsoft.com/office/powerpoint/2010/main" val="349383939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EAF7010D-9F4B-7747-84AB-2D452F92A55D}" type="datetimeFigureOut">
              <a:rPr lang="en-US" smtClean="0"/>
              <a:t>10/18/13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DE19E2-2EAB-4E45-A106-C20A759EF410}" type="slidenum">
              <a:rPr lang="en-US" smtClean="0"/>
              <a:t>‹#›</a:t>
            </a:fld>
            <a:endParaRPr lang="en-US"/>
          </a:p>
        </p:txBody>
      </p:sp>
    </p:spTree>
    <p:extLst>
      <p:ext uri="{BB962C8B-B14F-4D97-AF65-F5344CB8AC3E}">
        <p14:creationId xmlns:p14="http://schemas.microsoft.com/office/powerpoint/2010/main" val="130127466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7010D-9F4B-7747-84AB-2D452F92A55D}" type="datetimeFigureOut">
              <a:rPr lang="en-US" smtClean="0"/>
              <a:t>10/18/13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DE19E2-2EAB-4E45-A106-C20A759EF410}" type="slidenum">
              <a:rPr lang="en-US" smtClean="0"/>
              <a:t>‹#›</a:t>
            </a:fld>
            <a:endParaRPr lang="en-US"/>
          </a:p>
        </p:txBody>
      </p:sp>
    </p:spTree>
    <p:extLst>
      <p:ext uri="{BB962C8B-B14F-4D97-AF65-F5344CB8AC3E}">
        <p14:creationId xmlns:p14="http://schemas.microsoft.com/office/powerpoint/2010/main" val="251621617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2" y="388338"/>
            <a:ext cx="4278490" cy="1652693"/>
          </a:xfrm>
        </p:spPr>
        <p:txBody>
          <a:bodyPr anchor="b"/>
          <a:lstStyle>
            <a:lvl1pPr algn="l">
              <a:defRPr sz="2800" b="1"/>
            </a:lvl1pPr>
          </a:lstStyle>
          <a:p>
            <a:r>
              <a:rPr lang="x-none" smtClean="0"/>
              <a:t>Click to edit Master title style</a:t>
            </a:r>
            <a:endParaRPr lang="en-US"/>
          </a:p>
        </p:txBody>
      </p:sp>
      <p:sp>
        <p:nvSpPr>
          <p:cNvPr id="3" name="Content Placeholder 2"/>
          <p:cNvSpPr>
            <a:spLocks noGrp="1"/>
          </p:cNvSpPr>
          <p:nvPr>
            <p:ph idx="1"/>
          </p:nvPr>
        </p:nvSpPr>
        <p:spPr>
          <a:xfrm>
            <a:off x="5084516" y="388340"/>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650242" y="2041033"/>
            <a:ext cx="4278490" cy="6671734"/>
          </a:xfrm>
        </p:spPr>
        <p:txBody>
          <a:bodyPr/>
          <a:lstStyle>
            <a:lvl1pPr marL="0" indent="0">
              <a:buNone/>
              <a:defRPr sz="2000"/>
            </a:lvl1pPr>
            <a:lvl2pPr marL="650197" indent="0">
              <a:buNone/>
              <a:defRPr sz="1700"/>
            </a:lvl2pPr>
            <a:lvl3pPr marL="1300393" indent="0">
              <a:buNone/>
              <a:defRPr sz="1400"/>
            </a:lvl3pPr>
            <a:lvl4pPr marL="1950590" indent="0">
              <a:buNone/>
              <a:defRPr sz="1300"/>
            </a:lvl4pPr>
            <a:lvl5pPr marL="2600786" indent="0">
              <a:buNone/>
              <a:defRPr sz="1300"/>
            </a:lvl5pPr>
            <a:lvl6pPr marL="3250983" indent="0">
              <a:buNone/>
              <a:defRPr sz="1300"/>
            </a:lvl6pPr>
            <a:lvl7pPr marL="3901180" indent="0">
              <a:buNone/>
              <a:defRPr sz="1300"/>
            </a:lvl7pPr>
            <a:lvl8pPr marL="4551376" indent="0">
              <a:buNone/>
              <a:defRPr sz="1300"/>
            </a:lvl8pPr>
            <a:lvl9pPr marL="5201573" indent="0">
              <a:buNone/>
              <a:defRPr sz="13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EAF7010D-9F4B-7747-84AB-2D452F92A55D}" type="datetimeFigureOut">
              <a:rPr lang="en-US" smtClean="0"/>
              <a:t>10/18/13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E19E2-2EAB-4E45-A106-C20A759EF410}" type="slidenum">
              <a:rPr lang="en-US" smtClean="0"/>
              <a:t>‹#›</a:t>
            </a:fld>
            <a:endParaRPr lang="en-US"/>
          </a:p>
        </p:txBody>
      </p:sp>
    </p:spTree>
    <p:extLst>
      <p:ext uri="{BB962C8B-B14F-4D97-AF65-F5344CB8AC3E}">
        <p14:creationId xmlns:p14="http://schemas.microsoft.com/office/powerpoint/2010/main" val="229787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x-none"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a:lstStyle>
            <a:lvl1pPr marL="0" indent="0">
              <a:buNone/>
              <a:defRPr sz="4600"/>
            </a:lvl1pPr>
            <a:lvl2pPr marL="650197" indent="0">
              <a:buNone/>
              <a:defRPr sz="4000"/>
            </a:lvl2pPr>
            <a:lvl3pPr marL="1300393" indent="0">
              <a:buNone/>
              <a:defRPr sz="3400"/>
            </a:lvl3pPr>
            <a:lvl4pPr marL="1950590" indent="0">
              <a:buNone/>
              <a:defRPr sz="2800"/>
            </a:lvl4pPr>
            <a:lvl5pPr marL="2600786" indent="0">
              <a:buNone/>
              <a:defRPr sz="2800"/>
            </a:lvl5pPr>
            <a:lvl6pPr marL="3250983" indent="0">
              <a:buNone/>
              <a:defRPr sz="2800"/>
            </a:lvl6pPr>
            <a:lvl7pPr marL="3901180" indent="0">
              <a:buNone/>
              <a:defRPr sz="2800"/>
            </a:lvl7pPr>
            <a:lvl8pPr marL="4551376" indent="0">
              <a:buNone/>
              <a:defRPr sz="2800"/>
            </a:lvl8pPr>
            <a:lvl9pPr marL="5201573" indent="0">
              <a:buNone/>
              <a:defRPr sz="2800"/>
            </a:lvl9pPr>
          </a:lstStyle>
          <a:p>
            <a:endParaRPr lang="en-US"/>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197" indent="0">
              <a:buNone/>
              <a:defRPr sz="1700"/>
            </a:lvl2pPr>
            <a:lvl3pPr marL="1300393" indent="0">
              <a:buNone/>
              <a:defRPr sz="1400"/>
            </a:lvl3pPr>
            <a:lvl4pPr marL="1950590" indent="0">
              <a:buNone/>
              <a:defRPr sz="1300"/>
            </a:lvl4pPr>
            <a:lvl5pPr marL="2600786" indent="0">
              <a:buNone/>
              <a:defRPr sz="1300"/>
            </a:lvl5pPr>
            <a:lvl6pPr marL="3250983" indent="0">
              <a:buNone/>
              <a:defRPr sz="1300"/>
            </a:lvl6pPr>
            <a:lvl7pPr marL="3901180" indent="0">
              <a:buNone/>
              <a:defRPr sz="1300"/>
            </a:lvl7pPr>
            <a:lvl8pPr marL="4551376" indent="0">
              <a:buNone/>
              <a:defRPr sz="1300"/>
            </a:lvl8pPr>
            <a:lvl9pPr marL="5201573" indent="0">
              <a:buNone/>
              <a:defRPr sz="13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EAF7010D-9F4B-7747-84AB-2D452F92A55D}" type="datetimeFigureOut">
              <a:rPr lang="en-US" smtClean="0"/>
              <a:t>10/18/13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E19E2-2EAB-4E45-A106-C20A759EF410}" type="slidenum">
              <a:rPr lang="en-US" smtClean="0"/>
              <a:t>‹#›</a:t>
            </a:fld>
            <a:endParaRPr lang="en-US"/>
          </a:p>
        </p:txBody>
      </p:sp>
    </p:spTree>
    <p:extLst>
      <p:ext uri="{BB962C8B-B14F-4D97-AF65-F5344CB8AC3E}">
        <p14:creationId xmlns:p14="http://schemas.microsoft.com/office/powerpoint/2010/main" val="280990361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EAF7010D-9F4B-7747-84AB-2D452F92A55D}" type="datetimeFigureOut">
              <a:rPr lang="en-US" smtClean="0"/>
              <a:t>10/18/13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E19E2-2EAB-4E45-A106-C20A759EF410}" type="slidenum">
              <a:rPr lang="en-US" smtClean="0"/>
              <a:t>‹#›</a:t>
            </a:fld>
            <a:endParaRPr lang="en-US"/>
          </a:p>
        </p:txBody>
      </p:sp>
    </p:spTree>
    <p:extLst>
      <p:ext uri="{BB962C8B-B14F-4D97-AF65-F5344CB8AC3E}">
        <p14:creationId xmlns:p14="http://schemas.microsoft.com/office/powerpoint/2010/main" val="111459934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390598"/>
            <a:ext cx="2926080" cy="8322169"/>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650240" y="390598"/>
            <a:ext cx="8561493" cy="8322169"/>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EAF7010D-9F4B-7747-84AB-2D452F92A55D}" type="datetimeFigureOut">
              <a:rPr lang="en-US" smtClean="0"/>
              <a:t>10/18/13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E19E2-2EAB-4E45-A106-C20A759EF410}" type="slidenum">
              <a:rPr lang="en-US" smtClean="0"/>
              <a:t>‹#›</a:t>
            </a:fld>
            <a:endParaRPr lang="en-US"/>
          </a:p>
        </p:txBody>
      </p:sp>
    </p:spTree>
    <p:extLst>
      <p:ext uri="{BB962C8B-B14F-4D97-AF65-F5344CB8AC3E}">
        <p14:creationId xmlns:p14="http://schemas.microsoft.com/office/powerpoint/2010/main" val="3512887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1"/>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76" indent="0">
              <a:buNone/>
              <a:defRPr sz="1800"/>
            </a:lvl2pPr>
            <a:lvl3pPr marL="914354" indent="0">
              <a:buNone/>
              <a:defRPr sz="1600"/>
            </a:lvl3pPr>
            <a:lvl4pPr marL="1371530" indent="0">
              <a:buNone/>
              <a:defRPr sz="1400"/>
            </a:lvl4pPr>
            <a:lvl5pPr marL="1828706" indent="0">
              <a:buNone/>
              <a:defRPr sz="1400"/>
            </a:lvl5pPr>
            <a:lvl6pPr marL="2285884" indent="0">
              <a:buNone/>
              <a:defRPr sz="1400"/>
            </a:lvl6pPr>
            <a:lvl7pPr marL="2743060" indent="0">
              <a:buNone/>
              <a:defRPr sz="1400"/>
            </a:lvl7pPr>
            <a:lvl8pPr marL="3200236" indent="0">
              <a:buNone/>
              <a:defRPr sz="1400"/>
            </a:lvl8pPr>
            <a:lvl9pPr marL="3657413"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2628900"/>
            <a:ext cx="5778500" cy="64770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628900"/>
            <a:ext cx="5778500" cy="64770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7" y="388940"/>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7" y="2041526"/>
            <a:ext cx="4278313" cy="6670674"/>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6" y="6827839"/>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6" y="871538"/>
            <a:ext cx="7802563" cy="5851526"/>
          </a:xfrm>
        </p:spPr>
        <p:txBody>
          <a:bodyPr/>
          <a:lstStyle>
            <a:lvl1pPr marL="0" indent="0">
              <a:buNone/>
              <a:defRPr sz="3100"/>
            </a:lvl1pPr>
            <a:lvl2pPr marL="457176" indent="0">
              <a:buNone/>
              <a:defRPr sz="2800"/>
            </a:lvl2pPr>
            <a:lvl3pPr marL="914354" indent="0">
              <a:buNone/>
              <a:defRPr sz="2400"/>
            </a:lvl3pPr>
            <a:lvl4pPr marL="1371530" indent="0">
              <a:buNone/>
              <a:defRPr sz="2000"/>
            </a:lvl4pPr>
            <a:lvl5pPr marL="1828706" indent="0">
              <a:buNone/>
              <a:defRPr sz="2000"/>
            </a:lvl5pPr>
            <a:lvl6pPr marL="2285884" indent="0">
              <a:buNone/>
              <a:defRPr sz="2000"/>
            </a:lvl6pPr>
            <a:lvl7pPr marL="2743060" indent="0">
              <a:buNone/>
              <a:defRPr sz="2000"/>
            </a:lvl7pPr>
            <a:lvl8pPr marL="3200236" indent="0">
              <a:buNone/>
              <a:defRPr sz="2000"/>
            </a:lvl8pPr>
            <a:lvl9pPr marL="3657413" indent="0">
              <a:buNone/>
              <a:defRPr sz="2000"/>
            </a:lvl9pPr>
          </a:lstStyle>
          <a:p>
            <a:pPr lvl="0"/>
            <a:endParaRPr lang="en-US" noProof="0" smtClean="0">
              <a:sym typeface="Palatino" charset="0"/>
            </a:endParaRPr>
          </a:p>
        </p:txBody>
      </p:sp>
      <p:sp>
        <p:nvSpPr>
          <p:cNvPr id="4" name="Text Placeholder 3"/>
          <p:cNvSpPr>
            <a:spLocks noGrp="1"/>
          </p:cNvSpPr>
          <p:nvPr>
            <p:ph type="body" sz="half" idx="2"/>
          </p:nvPr>
        </p:nvSpPr>
        <p:spPr>
          <a:xfrm>
            <a:off x="2549526" y="7634289"/>
            <a:ext cx="7802563" cy="1144587"/>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1" y="152400"/>
            <a:ext cx="2927350" cy="8953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1" y="152400"/>
            <a:ext cx="8629650" cy="8953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6"/>
            <a:ext cx="9102726" cy="2492375"/>
          </a:xfrm>
        </p:spPr>
        <p:txBody>
          <a:bodyPr/>
          <a:lstStyle>
            <a:lvl1pPr marL="0" indent="0" algn="ctr">
              <a:buNone/>
              <a:defRPr/>
            </a:lvl1pPr>
            <a:lvl2pPr marL="457176" indent="0" algn="ctr">
              <a:buNone/>
              <a:defRPr/>
            </a:lvl2pPr>
            <a:lvl3pPr marL="914354" indent="0" algn="ctr">
              <a:buNone/>
              <a:defRPr/>
            </a:lvl3pPr>
            <a:lvl4pPr marL="1371530" indent="0" algn="ctr">
              <a:buNone/>
              <a:defRPr/>
            </a:lvl4pPr>
            <a:lvl5pPr marL="1828706" indent="0" algn="ctr">
              <a:buNone/>
              <a:defRPr/>
            </a:lvl5pPr>
            <a:lvl6pPr marL="2285884" indent="0" algn="ctr">
              <a:buNone/>
              <a:defRPr/>
            </a:lvl6pPr>
            <a:lvl7pPr marL="2743060" indent="0" algn="ctr">
              <a:buNone/>
              <a:defRPr/>
            </a:lvl7pPr>
            <a:lvl8pPr marL="3200236" indent="0" algn="ctr">
              <a:buNone/>
              <a:defRPr/>
            </a:lvl8pPr>
            <a:lvl9pPr marL="3657413"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1"/>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76" indent="0">
              <a:buNone/>
              <a:defRPr sz="1800"/>
            </a:lvl2pPr>
            <a:lvl3pPr marL="914354" indent="0">
              <a:buNone/>
              <a:defRPr sz="1600"/>
            </a:lvl3pPr>
            <a:lvl4pPr marL="1371530" indent="0">
              <a:buNone/>
              <a:defRPr sz="1400"/>
            </a:lvl4pPr>
            <a:lvl5pPr marL="1828706" indent="0">
              <a:buNone/>
              <a:defRPr sz="1400"/>
            </a:lvl5pPr>
            <a:lvl6pPr marL="2285884" indent="0">
              <a:buNone/>
              <a:defRPr sz="1400"/>
            </a:lvl6pPr>
            <a:lvl7pPr marL="2743060" indent="0">
              <a:buNone/>
              <a:defRPr sz="1400"/>
            </a:lvl7pPr>
            <a:lvl8pPr marL="3200236" indent="0">
              <a:buNone/>
              <a:defRPr sz="1400"/>
            </a:lvl8pPr>
            <a:lvl9pPr marL="3657413"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2628900"/>
            <a:ext cx="2724150" cy="64770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24250" y="2628900"/>
            <a:ext cx="2724150" cy="64770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1"/>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76" indent="0">
              <a:buNone/>
              <a:defRPr sz="1800"/>
            </a:lvl2pPr>
            <a:lvl3pPr marL="914354" indent="0">
              <a:buNone/>
              <a:defRPr sz="1600"/>
            </a:lvl3pPr>
            <a:lvl4pPr marL="1371530" indent="0">
              <a:buNone/>
              <a:defRPr sz="1400"/>
            </a:lvl4pPr>
            <a:lvl5pPr marL="1828706" indent="0">
              <a:buNone/>
              <a:defRPr sz="1400"/>
            </a:lvl5pPr>
            <a:lvl6pPr marL="2285884" indent="0">
              <a:buNone/>
              <a:defRPr sz="1400"/>
            </a:lvl6pPr>
            <a:lvl7pPr marL="2743060" indent="0">
              <a:buNone/>
              <a:defRPr sz="1400"/>
            </a:lvl7pPr>
            <a:lvl8pPr marL="3200236" indent="0">
              <a:buNone/>
              <a:defRPr sz="1400"/>
            </a:lvl8pPr>
            <a:lvl9pPr marL="3657413"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7" y="388940"/>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7" y="2041526"/>
            <a:ext cx="4278313" cy="6670674"/>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6" y="6827839"/>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6" y="871538"/>
            <a:ext cx="7802563" cy="5851526"/>
          </a:xfrm>
        </p:spPr>
        <p:txBody>
          <a:bodyPr/>
          <a:lstStyle>
            <a:lvl1pPr marL="0" indent="0">
              <a:buNone/>
              <a:defRPr sz="3100"/>
            </a:lvl1pPr>
            <a:lvl2pPr marL="457176" indent="0">
              <a:buNone/>
              <a:defRPr sz="2800"/>
            </a:lvl2pPr>
            <a:lvl3pPr marL="914354" indent="0">
              <a:buNone/>
              <a:defRPr sz="2400"/>
            </a:lvl3pPr>
            <a:lvl4pPr marL="1371530" indent="0">
              <a:buNone/>
              <a:defRPr sz="2000"/>
            </a:lvl4pPr>
            <a:lvl5pPr marL="1828706" indent="0">
              <a:buNone/>
              <a:defRPr sz="2000"/>
            </a:lvl5pPr>
            <a:lvl6pPr marL="2285884" indent="0">
              <a:buNone/>
              <a:defRPr sz="2000"/>
            </a:lvl6pPr>
            <a:lvl7pPr marL="2743060" indent="0">
              <a:buNone/>
              <a:defRPr sz="2000"/>
            </a:lvl7pPr>
            <a:lvl8pPr marL="3200236" indent="0">
              <a:buNone/>
              <a:defRPr sz="2000"/>
            </a:lvl8pPr>
            <a:lvl9pPr marL="3657413" indent="0">
              <a:buNone/>
              <a:defRPr sz="2000"/>
            </a:lvl9pPr>
          </a:lstStyle>
          <a:p>
            <a:pPr lvl="0"/>
            <a:endParaRPr lang="en-US" noProof="0" smtClean="0">
              <a:sym typeface="Palatino" charset="0"/>
            </a:endParaRPr>
          </a:p>
        </p:txBody>
      </p:sp>
      <p:sp>
        <p:nvSpPr>
          <p:cNvPr id="4" name="Text Placeholder 3"/>
          <p:cNvSpPr>
            <a:spLocks noGrp="1"/>
          </p:cNvSpPr>
          <p:nvPr>
            <p:ph type="body" sz="half" idx="2"/>
          </p:nvPr>
        </p:nvSpPr>
        <p:spPr>
          <a:xfrm>
            <a:off x="2549526" y="7634289"/>
            <a:ext cx="7802563" cy="1144587"/>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1" y="152400"/>
            <a:ext cx="2927350" cy="8953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1" y="152400"/>
            <a:ext cx="8629650" cy="8953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6"/>
            <a:ext cx="9102726" cy="2492375"/>
          </a:xfrm>
        </p:spPr>
        <p:txBody>
          <a:bodyPr/>
          <a:lstStyle>
            <a:lvl1pPr marL="0" indent="0" algn="ctr">
              <a:buNone/>
              <a:defRPr/>
            </a:lvl1pPr>
            <a:lvl2pPr marL="457176" indent="0" algn="ctr">
              <a:buNone/>
              <a:defRPr/>
            </a:lvl2pPr>
            <a:lvl3pPr marL="914354" indent="0" algn="ctr">
              <a:buNone/>
              <a:defRPr/>
            </a:lvl3pPr>
            <a:lvl4pPr marL="1371530" indent="0" algn="ctr">
              <a:buNone/>
              <a:defRPr/>
            </a:lvl4pPr>
            <a:lvl5pPr marL="1828706" indent="0" algn="ctr">
              <a:buNone/>
              <a:defRPr/>
            </a:lvl5pPr>
            <a:lvl6pPr marL="2285884" indent="0" algn="ctr">
              <a:buNone/>
              <a:defRPr/>
            </a:lvl6pPr>
            <a:lvl7pPr marL="2743060" indent="0" algn="ctr">
              <a:buNone/>
              <a:defRPr/>
            </a:lvl7pPr>
            <a:lvl8pPr marL="3200236" indent="0" algn="ctr">
              <a:buNone/>
              <a:defRPr/>
            </a:lvl8pPr>
            <a:lvl9pPr marL="3657413"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1"/>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76" indent="0">
              <a:buNone/>
              <a:defRPr sz="1800"/>
            </a:lvl2pPr>
            <a:lvl3pPr marL="914354" indent="0">
              <a:buNone/>
              <a:defRPr sz="1600"/>
            </a:lvl3pPr>
            <a:lvl4pPr marL="1371530" indent="0">
              <a:buNone/>
              <a:defRPr sz="1400"/>
            </a:lvl4pPr>
            <a:lvl5pPr marL="1828706" indent="0">
              <a:buNone/>
              <a:defRPr sz="1400"/>
            </a:lvl5pPr>
            <a:lvl6pPr marL="2285884" indent="0">
              <a:buNone/>
              <a:defRPr sz="1400"/>
            </a:lvl6pPr>
            <a:lvl7pPr marL="2743060" indent="0">
              <a:buNone/>
              <a:defRPr sz="1400"/>
            </a:lvl7pPr>
            <a:lvl8pPr marL="3200236" indent="0">
              <a:buNone/>
              <a:defRPr sz="1400"/>
            </a:lvl8pPr>
            <a:lvl9pPr marL="3657413"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1" y="4889500"/>
            <a:ext cx="2851150"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51251" y="4889500"/>
            <a:ext cx="2851150"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7988301"/>
            <a:ext cx="5778500" cy="12826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7988301"/>
            <a:ext cx="5778500" cy="12826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7" y="388940"/>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7" y="2041526"/>
            <a:ext cx="4278313" cy="6670674"/>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6" y="6827839"/>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6" y="871538"/>
            <a:ext cx="7802563" cy="5851526"/>
          </a:xfrm>
        </p:spPr>
        <p:txBody>
          <a:bodyPr/>
          <a:lstStyle>
            <a:lvl1pPr marL="0" indent="0">
              <a:buNone/>
              <a:defRPr sz="3100"/>
            </a:lvl1pPr>
            <a:lvl2pPr marL="457176" indent="0">
              <a:buNone/>
              <a:defRPr sz="2800"/>
            </a:lvl2pPr>
            <a:lvl3pPr marL="914354" indent="0">
              <a:buNone/>
              <a:defRPr sz="2400"/>
            </a:lvl3pPr>
            <a:lvl4pPr marL="1371530" indent="0">
              <a:buNone/>
              <a:defRPr sz="2000"/>
            </a:lvl4pPr>
            <a:lvl5pPr marL="1828706" indent="0">
              <a:buNone/>
              <a:defRPr sz="2000"/>
            </a:lvl5pPr>
            <a:lvl6pPr marL="2285884" indent="0">
              <a:buNone/>
              <a:defRPr sz="2000"/>
            </a:lvl6pPr>
            <a:lvl7pPr marL="2743060" indent="0">
              <a:buNone/>
              <a:defRPr sz="2000"/>
            </a:lvl7pPr>
            <a:lvl8pPr marL="3200236" indent="0">
              <a:buNone/>
              <a:defRPr sz="2000"/>
            </a:lvl8pPr>
            <a:lvl9pPr marL="3657413" indent="0">
              <a:buNone/>
              <a:defRPr sz="2000"/>
            </a:lvl9pPr>
          </a:lstStyle>
          <a:p>
            <a:pPr lvl="0"/>
            <a:endParaRPr lang="en-US" noProof="0" smtClean="0">
              <a:sym typeface="Hoefler Text" charset="0"/>
            </a:endParaRPr>
          </a:p>
        </p:txBody>
      </p:sp>
      <p:sp>
        <p:nvSpPr>
          <p:cNvPr id="4" name="Text Placeholder 3"/>
          <p:cNvSpPr>
            <a:spLocks noGrp="1"/>
          </p:cNvSpPr>
          <p:nvPr>
            <p:ph type="body" sz="half" idx="2"/>
          </p:nvPr>
        </p:nvSpPr>
        <p:spPr>
          <a:xfrm>
            <a:off x="2549526" y="7634289"/>
            <a:ext cx="7802563" cy="1144587"/>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8726" y="647700"/>
            <a:ext cx="1463674" cy="845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2" y="647700"/>
            <a:ext cx="4238625" cy="845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6"/>
            <a:ext cx="9102726" cy="2492375"/>
          </a:xfrm>
        </p:spPr>
        <p:txBody>
          <a:bodyPr/>
          <a:lstStyle>
            <a:lvl1pPr marL="0" indent="0" algn="ctr">
              <a:buNone/>
              <a:defRPr/>
            </a:lvl1pPr>
            <a:lvl2pPr marL="457176" indent="0" algn="ctr">
              <a:buNone/>
              <a:defRPr/>
            </a:lvl2pPr>
            <a:lvl3pPr marL="914354" indent="0" algn="ctr">
              <a:buNone/>
              <a:defRPr/>
            </a:lvl3pPr>
            <a:lvl4pPr marL="1371530" indent="0" algn="ctr">
              <a:buNone/>
              <a:defRPr/>
            </a:lvl4pPr>
            <a:lvl5pPr marL="1828706" indent="0" algn="ctr">
              <a:buNone/>
              <a:defRPr/>
            </a:lvl5pPr>
            <a:lvl6pPr marL="2285884" indent="0" algn="ctr">
              <a:buNone/>
              <a:defRPr/>
            </a:lvl6pPr>
            <a:lvl7pPr marL="2743060" indent="0" algn="ctr">
              <a:buNone/>
              <a:defRPr/>
            </a:lvl7pPr>
            <a:lvl8pPr marL="3200236" indent="0" algn="ctr">
              <a:buNone/>
              <a:defRPr/>
            </a:lvl8pPr>
            <a:lvl9pPr marL="3657413"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1"/>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76" indent="0">
              <a:buNone/>
              <a:defRPr sz="1800"/>
            </a:lvl2pPr>
            <a:lvl3pPr marL="914354" indent="0">
              <a:buNone/>
              <a:defRPr sz="1600"/>
            </a:lvl3pPr>
            <a:lvl4pPr marL="1371530" indent="0">
              <a:buNone/>
              <a:defRPr sz="1400"/>
            </a:lvl4pPr>
            <a:lvl5pPr marL="1828706" indent="0">
              <a:buNone/>
              <a:defRPr sz="1400"/>
            </a:lvl5pPr>
            <a:lvl6pPr marL="2285884" indent="0">
              <a:buNone/>
              <a:defRPr sz="1400"/>
            </a:lvl6pPr>
            <a:lvl7pPr marL="2743060" indent="0">
              <a:buNone/>
              <a:defRPr sz="1400"/>
            </a:lvl7pPr>
            <a:lvl8pPr marL="3200236" indent="0">
              <a:buNone/>
              <a:defRPr sz="1400"/>
            </a:lvl8pPr>
            <a:lvl9pPr marL="3657413"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756400" y="2628900"/>
            <a:ext cx="2724150" cy="64770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632950" y="2628900"/>
            <a:ext cx="2724150" cy="64770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7" y="388940"/>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7" y="2041526"/>
            <a:ext cx="4278313" cy="6670674"/>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6" y="6827839"/>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6" y="871538"/>
            <a:ext cx="7802563" cy="5851526"/>
          </a:xfrm>
        </p:spPr>
        <p:txBody>
          <a:bodyPr/>
          <a:lstStyle>
            <a:lvl1pPr marL="0" indent="0">
              <a:buNone/>
              <a:defRPr sz="3100"/>
            </a:lvl1pPr>
            <a:lvl2pPr marL="457176" indent="0">
              <a:buNone/>
              <a:defRPr sz="2800"/>
            </a:lvl2pPr>
            <a:lvl3pPr marL="914354" indent="0">
              <a:buNone/>
              <a:defRPr sz="2400"/>
            </a:lvl3pPr>
            <a:lvl4pPr marL="1371530" indent="0">
              <a:buNone/>
              <a:defRPr sz="2000"/>
            </a:lvl4pPr>
            <a:lvl5pPr marL="1828706" indent="0">
              <a:buNone/>
              <a:defRPr sz="2000"/>
            </a:lvl5pPr>
            <a:lvl6pPr marL="2285884" indent="0">
              <a:buNone/>
              <a:defRPr sz="2000"/>
            </a:lvl6pPr>
            <a:lvl7pPr marL="2743060" indent="0">
              <a:buNone/>
              <a:defRPr sz="2000"/>
            </a:lvl7pPr>
            <a:lvl8pPr marL="3200236" indent="0">
              <a:buNone/>
              <a:defRPr sz="2000"/>
            </a:lvl8pPr>
            <a:lvl9pPr marL="3657413" indent="0">
              <a:buNone/>
              <a:defRPr sz="2000"/>
            </a:lvl9pPr>
          </a:lstStyle>
          <a:p>
            <a:pPr lvl="0"/>
            <a:endParaRPr lang="en-US" noProof="0" smtClean="0">
              <a:sym typeface="Palatino" charset="0"/>
            </a:endParaRPr>
          </a:p>
        </p:txBody>
      </p:sp>
      <p:sp>
        <p:nvSpPr>
          <p:cNvPr id="4" name="Text Placeholder 3"/>
          <p:cNvSpPr>
            <a:spLocks noGrp="1"/>
          </p:cNvSpPr>
          <p:nvPr>
            <p:ph type="body" sz="half" idx="2"/>
          </p:nvPr>
        </p:nvSpPr>
        <p:spPr>
          <a:xfrm>
            <a:off x="2549526" y="7634289"/>
            <a:ext cx="7802563" cy="1144587"/>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1" y="152400"/>
            <a:ext cx="2927350" cy="8953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1" y="152400"/>
            <a:ext cx="8629650" cy="8953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6"/>
            <a:ext cx="9102726" cy="2492375"/>
          </a:xfrm>
        </p:spPr>
        <p:txBody>
          <a:bodyPr/>
          <a:lstStyle>
            <a:lvl1pPr marL="0" indent="0" algn="ctr">
              <a:buNone/>
              <a:defRPr/>
            </a:lvl1pPr>
            <a:lvl2pPr marL="457176" indent="0" algn="ctr">
              <a:buNone/>
              <a:defRPr/>
            </a:lvl2pPr>
            <a:lvl3pPr marL="914354" indent="0" algn="ctr">
              <a:buNone/>
              <a:defRPr/>
            </a:lvl3pPr>
            <a:lvl4pPr marL="1371530" indent="0" algn="ctr">
              <a:buNone/>
              <a:defRPr/>
            </a:lvl4pPr>
            <a:lvl5pPr marL="1828706" indent="0" algn="ctr">
              <a:buNone/>
              <a:defRPr/>
            </a:lvl5pPr>
            <a:lvl6pPr marL="2285884" indent="0" algn="ctr">
              <a:buNone/>
              <a:defRPr/>
            </a:lvl6pPr>
            <a:lvl7pPr marL="2743060" indent="0" algn="ctr">
              <a:buNone/>
              <a:defRPr/>
            </a:lvl7pPr>
            <a:lvl8pPr marL="3200236" indent="0" algn="ctr">
              <a:buNone/>
              <a:defRPr/>
            </a:lvl8pPr>
            <a:lvl9pPr marL="3657413"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1"/>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76" indent="0">
              <a:buNone/>
              <a:defRPr sz="1800"/>
            </a:lvl2pPr>
            <a:lvl3pPr marL="914354" indent="0">
              <a:buNone/>
              <a:defRPr sz="1600"/>
            </a:lvl3pPr>
            <a:lvl4pPr marL="1371530" indent="0">
              <a:buNone/>
              <a:defRPr sz="1400"/>
            </a:lvl4pPr>
            <a:lvl5pPr marL="1828706" indent="0">
              <a:buNone/>
              <a:defRPr sz="1400"/>
            </a:lvl5pPr>
            <a:lvl6pPr marL="2285884" indent="0">
              <a:buNone/>
              <a:defRPr sz="1400"/>
            </a:lvl6pPr>
            <a:lvl7pPr marL="2743060" indent="0">
              <a:buNone/>
              <a:defRPr sz="1400"/>
            </a:lvl7pPr>
            <a:lvl8pPr marL="3200236" indent="0">
              <a:buNone/>
              <a:defRPr sz="1400"/>
            </a:lvl8pPr>
            <a:lvl9pPr marL="3657413"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2628900"/>
            <a:ext cx="5778500" cy="64770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628900"/>
            <a:ext cx="5778500" cy="64770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7" y="388940"/>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7" y="2041526"/>
            <a:ext cx="4278313" cy="6670674"/>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6" y="6827839"/>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6" y="871538"/>
            <a:ext cx="7802563" cy="5851526"/>
          </a:xfrm>
        </p:spPr>
        <p:txBody>
          <a:bodyPr/>
          <a:lstStyle>
            <a:lvl1pPr marL="0" indent="0">
              <a:buNone/>
              <a:defRPr sz="3100"/>
            </a:lvl1pPr>
            <a:lvl2pPr marL="457176" indent="0">
              <a:buNone/>
              <a:defRPr sz="2800"/>
            </a:lvl2pPr>
            <a:lvl3pPr marL="914354" indent="0">
              <a:buNone/>
              <a:defRPr sz="2400"/>
            </a:lvl3pPr>
            <a:lvl4pPr marL="1371530" indent="0">
              <a:buNone/>
              <a:defRPr sz="2000"/>
            </a:lvl4pPr>
            <a:lvl5pPr marL="1828706" indent="0">
              <a:buNone/>
              <a:defRPr sz="2000"/>
            </a:lvl5pPr>
            <a:lvl6pPr marL="2285884" indent="0">
              <a:buNone/>
              <a:defRPr sz="2000"/>
            </a:lvl6pPr>
            <a:lvl7pPr marL="2743060" indent="0">
              <a:buNone/>
              <a:defRPr sz="2000"/>
            </a:lvl7pPr>
            <a:lvl8pPr marL="3200236" indent="0">
              <a:buNone/>
              <a:defRPr sz="2000"/>
            </a:lvl8pPr>
            <a:lvl9pPr marL="3657413" indent="0">
              <a:buNone/>
              <a:defRPr sz="2000"/>
            </a:lvl9pPr>
          </a:lstStyle>
          <a:p>
            <a:pPr lvl="0"/>
            <a:endParaRPr lang="en-US" noProof="0" smtClean="0">
              <a:sym typeface="Palatino" charset="0"/>
            </a:endParaRPr>
          </a:p>
        </p:txBody>
      </p:sp>
      <p:sp>
        <p:nvSpPr>
          <p:cNvPr id="4" name="Text Placeholder 3"/>
          <p:cNvSpPr>
            <a:spLocks noGrp="1"/>
          </p:cNvSpPr>
          <p:nvPr>
            <p:ph type="body" sz="half" idx="2"/>
          </p:nvPr>
        </p:nvSpPr>
        <p:spPr>
          <a:xfrm>
            <a:off x="2549526" y="7634289"/>
            <a:ext cx="7802563" cy="1144587"/>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1" y="152400"/>
            <a:ext cx="2927350" cy="8953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1" y="152400"/>
            <a:ext cx="8629650" cy="8953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6"/>
            <a:ext cx="9102726" cy="2492375"/>
          </a:xfrm>
        </p:spPr>
        <p:txBody>
          <a:bodyPr/>
          <a:lstStyle>
            <a:lvl1pPr marL="0" indent="0" algn="ctr">
              <a:buNone/>
              <a:defRPr/>
            </a:lvl1pPr>
            <a:lvl2pPr marL="457176" indent="0" algn="ctr">
              <a:buNone/>
              <a:defRPr/>
            </a:lvl2pPr>
            <a:lvl3pPr marL="914354" indent="0" algn="ctr">
              <a:buNone/>
              <a:defRPr/>
            </a:lvl3pPr>
            <a:lvl4pPr marL="1371530" indent="0" algn="ctr">
              <a:buNone/>
              <a:defRPr/>
            </a:lvl4pPr>
            <a:lvl5pPr marL="1828706" indent="0" algn="ctr">
              <a:buNone/>
              <a:defRPr/>
            </a:lvl5pPr>
            <a:lvl6pPr marL="2285884" indent="0" algn="ctr">
              <a:buNone/>
              <a:defRPr/>
            </a:lvl6pPr>
            <a:lvl7pPr marL="2743060" indent="0" algn="ctr">
              <a:buNone/>
              <a:defRPr/>
            </a:lvl7pPr>
            <a:lvl8pPr marL="3200236" indent="0" algn="ctr">
              <a:buNone/>
              <a:defRPr/>
            </a:lvl8pPr>
            <a:lvl9pPr marL="3657413"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1"/>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p:spPr>
        <p:txBody>
          <a:bodyPr anchor="b"/>
          <a:lstStyle>
            <a:lvl1pPr marL="0" indent="0">
              <a:buNone/>
              <a:defRPr sz="2000"/>
            </a:lvl1pPr>
            <a:lvl2pPr marL="457176" indent="0">
              <a:buNone/>
              <a:defRPr sz="1800"/>
            </a:lvl2pPr>
            <a:lvl3pPr marL="914354" indent="0">
              <a:buNone/>
              <a:defRPr sz="1600"/>
            </a:lvl3pPr>
            <a:lvl4pPr marL="1371530" indent="0">
              <a:buNone/>
              <a:defRPr sz="1400"/>
            </a:lvl4pPr>
            <a:lvl5pPr marL="1828706" indent="0">
              <a:buNone/>
              <a:defRPr sz="1400"/>
            </a:lvl5pPr>
            <a:lvl6pPr marL="2285884" indent="0">
              <a:buNone/>
              <a:defRPr sz="1400"/>
            </a:lvl6pPr>
            <a:lvl7pPr marL="2743060" indent="0">
              <a:buNone/>
              <a:defRPr sz="1400"/>
            </a:lvl7pPr>
            <a:lvl8pPr marL="3200236" indent="0">
              <a:buNone/>
              <a:defRPr sz="1400"/>
            </a:lvl8pPr>
            <a:lvl9pPr marL="3657413"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2628900"/>
            <a:ext cx="2724150" cy="64770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24250" y="2628900"/>
            <a:ext cx="2724150" cy="64770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p:spPr>
        <p:txBody>
          <a:bodyPr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7" y="388940"/>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7" y="2041526"/>
            <a:ext cx="4278313" cy="6670674"/>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6" y="6827839"/>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6" y="871538"/>
            <a:ext cx="7802563" cy="5851526"/>
          </a:xfrm>
        </p:spPr>
        <p:txBody>
          <a:bodyPr/>
          <a:lstStyle>
            <a:lvl1pPr marL="0" indent="0">
              <a:buNone/>
              <a:defRPr sz="3100"/>
            </a:lvl1pPr>
            <a:lvl2pPr marL="457176" indent="0">
              <a:buNone/>
              <a:defRPr sz="2800"/>
            </a:lvl2pPr>
            <a:lvl3pPr marL="914354" indent="0">
              <a:buNone/>
              <a:defRPr sz="2400"/>
            </a:lvl3pPr>
            <a:lvl4pPr marL="1371530" indent="0">
              <a:buNone/>
              <a:defRPr sz="2000"/>
            </a:lvl4pPr>
            <a:lvl5pPr marL="1828706" indent="0">
              <a:buNone/>
              <a:defRPr sz="2000"/>
            </a:lvl5pPr>
            <a:lvl6pPr marL="2285884" indent="0">
              <a:buNone/>
              <a:defRPr sz="2000"/>
            </a:lvl6pPr>
            <a:lvl7pPr marL="2743060" indent="0">
              <a:buNone/>
              <a:defRPr sz="2000"/>
            </a:lvl7pPr>
            <a:lvl8pPr marL="3200236" indent="0">
              <a:buNone/>
              <a:defRPr sz="2000"/>
            </a:lvl8pPr>
            <a:lvl9pPr marL="3657413" indent="0">
              <a:buNone/>
              <a:defRPr sz="2000"/>
            </a:lvl9pPr>
          </a:lstStyle>
          <a:p>
            <a:pPr lvl="0"/>
            <a:endParaRPr lang="en-US" noProof="0" smtClean="0">
              <a:sym typeface="Palatino" charset="0"/>
            </a:endParaRPr>
          </a:p>
        </p:txBody>
      </p:sp>
      <p:sp>
        <p:nvSpPr>
          <p:cNvPr id="4" name="Text Placeholder 3"/>
          <p:cNvSpPr>
            <a:spLocks noGrp="1"/>
          </p:cNvSpPr>
          <p:nvPr>
            <p:ph type="body" sz="half" idx="2"/>
          </p:nvPr>
        </p:nvSpPr>
        <p:spPr>
          <a:xfrm>
            <a:off x="2549526" y="7634289"/>
            <a:ext cx="7802563" cy="1144587"/>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1" y="152400"/>
            <a:ext cx="2927350" cy="8953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1" y="152400"/>
            <a:ext cx="8629650" cy="8953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6"/>
            <a:ext cx="9102726" cy="2492375"/>
          </a:xfrm>
          <a:prstGeom prst="rect">
            <a:avLst/>
          </a:prstGeom>
        </p:spPr>
        <p:txBody>
          <a:bodyPr vert="horz" lIns="91435" tIns="45718" rIns="91435" bIns="45718"/>
          <a:lstStyle>
            <a:lvl1pPr marL="0" indent="0" algn="ctr">
              <a:buNone/>
              <a:defRPr/>
            </a:lvl1pPr>
            <a:lvl2pPr marL="457176" indent="0" algn="ctr">
              <a:buNone/>
              <a:defRPr/>
            </a:lvl2pPr>
            <a:lvl3pPr marL="914354" indent="0" algn="ctr">
              <a:buNone/>
              <a:defRPr/>
            </a:lvl3pPr>
            <a:lvl4pPr marL="1371530" indent="0" algn="ctr">
              <a:buNone/>
              <a:defRPr/>
            </a:lvl4pPr>
            <a:lvl5pPr marL="1828706" indent="0" algn="ctr">
              <a:buNone/>
              <a:defRPr/>
            </a:lvl5pPr>
            <a:lvl6pPr marL="2285884" indent="0" algn="ctr">
              <a:buNone/>
              <a:defRPr/>
            </a:lvl6pPr>
            <a:lvl7pPr marL="2743060" indent="0" algn="ctr">
              <a:buNone/>
              <a:defRPr/>
            </a:lvl7pPr>
            <a:lvl8pPr marL="3200236" indent="0" algn="ctr">
              <a:buNone/>
              <a:defRPr/>
            </a:lvl8pPr>
            <a:lvl9pPr marL="3657413"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6" y="2276476"/>
            <a:ext cx="11703050" cy="6435725"/>
          </a:xfrm>
          <a:prstGeom prst="rect">
            <a:avLst/>
          </a:prstGeom>
        </p:spPr>
        <p:txBody>
          <a:bodyPr vert="horz" lIns="91435" tIns="45718" rIns="91435" bIns="457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7" y="388940"/>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3" cy="8323263"/>
          </a:xfrm>
        </p:spPr>
        <p:txBody>
          <a:bodyPr/>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7" y="2041526"/>
            <a:ext cx="4278313" cy="6670674"/>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1"/>
            <a:ext cx="11053761"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a:prstGeom prst="rect">
            <a:avLst/>
          </a:prstGeom>
        </p:spPr>
        <p:txBody>
          <a:bodyPr vert="horz" lIns="91435" tIns="45718" rIns="91435" bIns="45718" anchor="b"/>
          <a:lstStyle>
            <a:lvl1pPr marL="0" indent="0">
              <a:buNone/>
              <a:defRPr sz="2000"/>
            </a:lvl1pPr>
            <a:lvl2pPr marL="457176" indent="0">
              <a:buNone/>
              <a:defRPr sz="1800"/>
            </a:lvl2pPr>
            <a:lvl3pPr marL="914354" indent="0">
              <a:buNone/>
              <a:defRPr sz="1600"/>
            </a:lvl3pPr>
            <a:lvl4pPr marL="1371530" indent="0">
              <a:buNone/>
              <a:defRPr sz="1400"/>
            </a:lvl4pPr>
            <a:lvl5pPr marL="1828706" indent="0">
              <a:buNone/>
              <a:defRPr sz="1400"/>
            </a:lvl5pPr>
            <a:lvl6pPr marL="2285884" indent="0">
              <a:buNone/>
              <a:defRPr sz="1400"/>
            </a:lvl6pPr>
            <a:lvl7pPr marL="2743060" indent="0">
              <a:buNone/>
              <a:defRPr sz="1400"/>
            </a:lvl7pPr>
            <a:lvl8pPr marL="3200236" indent="0">
              <a:buNone/>
              <a:defRPr sz="1400"/>
            </a:lvl8pPr>
            <a:lvl9pPr marL="3657413"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7" y="2276476"/>
            <a:ext cx="5775324" cy="6435725"/>
          </a:xfrm>
          <a:prstGeom prst="rect">
            <a:avLst/>
          </a:prstGeom>
        </p:spPr>
        <p:txBody>
          <a:bodyPr vert="horz" lIns="91435" tIns="45718" rIns="91435" bIns="45718"/>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2" y="2276476"/>
            <a:ext cx="5775324" cy="6435725"/>
          </a:xfrm>
          <a:prstGeom prst="rect">
            <a:avLst/>
          </a:prstGeom>
        </p:spPr>
        <p:txBody>
          <a:bodyPr vert="horz" lIns="91435" tIns="45718" rIns="91435" bIns="45718"/>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a:prstGeom prst="rect">
            <a:avLst/>
          </a:prstGeom>
        </p:spPr>
        <p:txBody>
          <a:bodyPr vert="horz" lIns="91435" tIns="45718" rIns="91435" bIns="45718"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a:prstGeom prst="rect">
            <a:avLst/>
          </a:prstGeom>
        </p:spPr>
        <p:txBody>
          <a:bodyPr vert="horz" lIns="91435" tIns="45718" rIns="91435" bIns="45718"/>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a:prstGeom prst="rect">
            <a:avLst/>
          </a:prstGeom>
        </p:spPr>
        <p:txBody>
          <a:bodyPr vert="horz" lIns="91435" tIns="45718" rIns="91435" bIns="45718"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a:prstGeom prst="rect">
            <a:avLst/>
          </a:prstGeom>
        </p:spPr>
        <p:txBody>
          <a:bodyPr vert="horz" lIns="91435" tIns="45718" rIns="91435" bIns="45718"/>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7" y="388940"/>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3" cy="8323263"/>
          </a:xfrm>
          <a:prstGeom prst="rect">
            <a:avLst/>
          </a:prstGeom>
        </p:spPr>
        <p:txBody>
          <a:bodyPr vert="horz" lIns="91435" tIns="45718" rIns="91435" bIns="45718"/>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7" y="2041526"/>
            <a:ext cx="4278313" cy="6670674"/>
          </a:xfrm>
          <a:prstGeom prst="rect">
            <a:avLst/>
          </a:prstGeom>
        </p:spPr>
        <p:txBody>
          <a:bodyPr vert="horz" lIns="91435" tIns="45718" rIns="91435" bIns="45718"/>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6" y="6827839"/>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6" y="871538"/>
            <a:ext cx="7802563" cy="5851526"/>
          </a:xfrm>
          <a:prstGeom prst="rect">
            <a:avLst/>
          </a:prstGeom>
        </p:spPr>
        <p:txBody>
          <a:bodyPr vert="horz" lIns="91435" tIns="45718" rIns="91435" bIns="45718"/>
          <a:lstStyle>
            <a:lvl1pPr marL="0" indent="0">
              <a:buNone/>
              <a:defRPr sz="3100"/>
            </a:lvl1pPr>
            <a:lvl2pPr marL="457176" indent="0">
              <a:buNone/>
              <a:defRPr sz="2800"/>
            </a:lvl2pPr>
            <a:lvl3pPr marL="914354" indent="0">
              <a:buNone/>
              <a:defRPr sz="2400"/>
            </a:lvl3pPr>
            <a:lvl4pPr marL="1371530" indent="0">
              <a:buNone/>
              <a:defRPr sz="2000"/>
            </a:lvl4pPr>
            <a:lvl5pPr marL="1828706" indent="0">
              <a:buNone/>
              <a:defRPr sz="2000"/>
            </a:lvl5pPr>
            <a:lvl6pPr marL="2285884" indent="0">
              <a:buNone/>
              <a:defRPr sz="2000"/>
            </a:lvl6pPr>
            <a:lvl7pPr marL="2743060" indent="0">
              <a:buNone/>
              <a:defRPr sz="2000"/>
            </a:lvl7pPr>
            <a:lvl8pPr marL="3200236" indent="0">
              <a:buNone/>
              <a:defRPr sz="2000"/>
            </a:lvl8pPr>
            <a:lvl9pPr marL="3657413" indent="0">
              <a:buNone/>
              <a:defRPr sz="2000"/>
            </a:lvl9pPr>
          </a:lstStyle>
          <a:p>
            <a:pPr lvl="0"/>
            <a:endParaRPr lang="en-US" noProof="0" smtClean="0">
              <a:sym typeface="Hoefler Text" charset="0"/>
            </a:endParaRPr>
          </a:p>
        </p:txBody>
      </p:sp>
      <p:sp>
        <p:nvSpPr>
          <p:cNvPr id="4" name="Text Placeholder 3"/>
          <p:cNvSpPr>
            <a:spLocks noGrp="1"/>
          </p:cNvSpPr>
          <p:nvPr>
            <p:ph type="body" sz="half" idx="2"/>
          </p:nvPr>
        </p:nvSpPr>
        <p:spPr>
          <a:xfrm>
            <a:off x="2549526" y="7634289"/>
            <a:ext cx="7802563" cy="1144587"/>
          </a:xfrm>
          <a:prstGeom prst="rect">
            <a:avLst/>
          </a:prstGeom>
        </p:spPr>
        <p:txBody>
          <a:bodyPr vert="horz" lIns="91435" tIns="45718" rIns="91435" bIns="45718"/>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2276476"/>
            <a:ext cx="11703050" cy="6435725"/>
          </a:xfrm>
          <a:prstGeom prst="rect">
            <a:avLst/>
          </a:prstGeom>
        </p:spPr>
        <p:txBody>
          <a:bodyPr vert="eaVert" lIns="91435" tIns="45718" rIns="91435" bIns="457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1" y="2276477"/>
            <a:ext cx="2927350" cy="69945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1" y="2276477"/>
            <a:ext cx="8629650" cy="6994524"/>
          </a:xfrm>
          <a:prstGeom prst="rect">
            <a:avLst/>
          </a:prstGeom>
        </p:spPr>
        <p:txBody>
          <a:bodyPr vert="eaVert" lIns="91435" tIns="45718" rIns="91435" bIns="457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6" y="3030540"/>
            <a:ext cx="11055350" cy="2090736"/>
          </a:xfrm>
          <a:prstGeom prst="rect">
            <a:avLst/>
          </a:prstGeom>
        </p:spPr>
        <p:txBody>
          <a:bodyPr vert="horz" lIns="91435" tIns="45718" rIns="91435" bIns="45718"/>
          <a:lstStyle/>
          <a:p>
            <a:r>
              <a:rPr lang="en-US" smtClean="0"/>
              <a:t>Click to edit Master title style</a:t>
            </a:r>
            <a:endParaRPr lang="en-US"/>
          </a:p>
        </p:txBody>
      </p:sp>
      <p:sp>
        <p:nvSpPr>
          <p:cNvPr id="3" name="Subtitle 2"/>
          <p:cNvSpPr>
            <a:spLocks noGrp="1"/>
          </p:cNvSpPr>
          <p:nvPr>
            <p:ph type="subTitle" idx="1"/>
          </p:nvPr>
        </p:nvSpPr>
        <p:spPr>
          <a:xfrm>
            <a:off x="1951038" y="5527676"/>
            <a:ext cx="9102726" cy="2492375"/>
          </a:xfrm>
          <a:prstGeom prst="rect">
            <a:avLst/>
          </a:prstGeom>
        </p:spPr>
        <p:txBody>
          <a:bodyPr vert="horz" lIns="91435" tIns="45718" rIns="91435" bIns="45718"/>
          <a:lstStyle>
            <a:lvl1pPr marL="0" indent="0" algn="ctr">
              <a:buNone/>
              <a:defRPr/>
            </a:lvl1pPr>
            <a:lvl2pPr marL="457176" indent="0" algn="ctr">
              <a:buNone/>
              <a:defRPr/>
            </a:lvl2pPr>
            <a:lvl3pPr marL="914354" indent="0" algn="ctr">
              <a:buNone/>
              <a:defRPr/>
            </a:lvl3pPr>
            <a:lvl4pPr marL="1371530" indent="0" algn="ctr">
              <a:buNone/>
              <a:defRPr/>
            </a:lvl4pPr>
            <a:lvl5pPr marL="1828706" indent="0" algn="ctr">
              <a:buNone/>
              <a:defRPr/>
            </a:lvl5pPr>
            <a:lvl6pPr marL="2285884" indent="0" algn="ctr">
              <a:buNone/>
              <a:defRPr/>
            </a:lvl6pPr>
            <a:lvl7pPr marL="2743060" indent="0" algn="ctr">
              <a:buNone/>
              <a:defRPr/>
            </a:lvl7pPr>
            <a:lvl8pPr marL="3200236" indent="0" algn="ctr">
              <a:buNone/>
              <a:defRPr/>
            </a:lvl8pPr>
            <a:lvl9pPr marL="3657413"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6" y="6827839"/>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6" y="871538"/>
            <a:ext cx="7802563" cy="5851526"/>
          </a:xfrm>
        </p:spPr>
        <p:txBody>
          <a:bodyPr/>
          <a:lstStyle>
            <a:lvl1pPr marL="0" indent="0">
              <a:buNone/>
              <a:defRPr sz="3100"/>
            </a:lvl1pPr>
            <a:lvl2pPr marL="457176" indent="0">
              <a:buNone/>
              <a:defRPr sz="2800"/>
            </a:lvl2pPr>
            <a:lvl3pPr marL="914354" indent="0">
              <a:buNone/>
              <a:defRPr sz="2400"/>
            </a:lvl3pPr>
            <a:lvl4pPr marL="1371530" indent="0">
              <a:buNone/>
              <a:defRPr sz="2000"/>
            </a:lvl4pPr>
            <a:lvl5pPr marL="1828706" indent="0">
              <a:buNone/>
              <a:defRPr sz="2000"/>
            </a:lvl5pPr>
            <a:lvl6pPr marL="2285884" indent="0">
              <a:buNone/>
              <a:defRPr sz="2000"/>
            </a:lvl6pPr>
            <a:lvl7pPr marL="2743060" indent="0">
              <a:buNone/>
              <a:defRPr sz="2000"/>
            </a:lvl7pPr>
            <a:lvl8pPr marL="3200236" indent="0">
              <a:buNone/>
              <a:defRPr sz="2000"/>
            </a:lvl8pPr>
            <a:lvl9pPr marL="3657413" indent="0">
              <a:buNone/>
              <a:defRPr sz="2000"/>
            </a:lvl9pPr>
          </a:lstStyle>
          <a:p>
            <a:pPr lvl="0"/>
            <a:endParaRPr lang="en-US" noProof="0" smtClean="0">
              <a:sym typeface="Hoefler Text" charset="0"/>
            </a:endParaRPr>
          </a:p>
        </p:txBody>
      </p:sp>
      <p:sp>
        <p:nvSpPr>
          <p:cNvPr id="4" name="Text Placeholder 3"/>
          <p:cNvSpPr>
            <a:spLocks noGrp="1"/>
          </p:cNvSpPr>
          <p:nvPr>
            <p:ph type="body" sz="half" idx="2"/>
          </p:nvPr>
        </p:nvSpPr>
        <p:spPr>
          <a:xfrm>
            <a:off x="2549526" y="7634289"/>
            <a:ext cx="7802563" cy="1144587"/>
          </a:xfrm>
        </p:spPr>
        <p:txBody>
          <a:bodyPr/>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p>
            <a:r>
              <a:rPr lang="en-US" smtClean="0"/>
              <a:t>Click to edit Master title style</a:t>
            </a:r>
            <a:endParaRPr lang="en-US"/>
          </a:p>
        </p:txBody>
      </p:sp>
      <p:sp>
        <p:nvSpPr>
          <p:cNvPr id="3" name="Content Placeholder 2"/>
          <p:cNvSpPr>
            <a:spLocks noGrp="1"/>
          </p:cNvSpPr>
          <p:nvPr>
            <p:ph idx="1"/>
          </p:nvPr>
        </p:nvSpPr>
        <p:spPr>
          <a:xfrm>
            <a:off x="650876" y="2276476"/>
            <a:ext cx="11703050" cy="6435725"/>
          </a:xfrm>
          <a:prstGeom prst="rect">
            <a:avLst/>
          </a:prstGeom>
        </p:spPr>
        <p:txBody>
          <a:bodyPr vert="horz" lIns="91435" tIns="45718" rIns="91435" bIns="457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1"/>
            <a:ext cx="11053761" cy="1936750"/>
          </a:xfrm>
          <a:prstGeom prst="rect">
            <a:avLst/>
          </a:prstGeom>
        </p:spPr>
        <p:txBody>
          <a:bodyPr vert="horz" lIns="91435" tIns="45718" rIns="91435" bIns="45718"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49"/>
            <a:ext cx="11053761" cy="2133601"/>
          </a:xfrm>
          <a:prstGeom prst="rect">
            <a:avLst/>
          </a:prstGeom>
        </p:spPr>
        <p:txBody>
          <a:bodyPr vert="horz" lIns="91435" tIns="45718" rIns="91435" bIns="45718" anchor="b"/>
          <a:lstStyle>
            <a:lvl1pPr marL="0" indent="0">
              <a:buNone/>
              <a:defRPr sz="2000"/>
            </a:lvl1pPr>
            <a:lvl2pPr marL="457176" indent="0">
              <a:buNone/>
              <a:defRPr sz="1800"/>
            </a:lvl2pPr>
            <a:lvl3pPr marL="914354" indent="0">
              <a:buNone/>
              <a:defRPr sz="1600"/>
            </a:lvl3pPr>
            <a:lvl4pPr marL="1371530" indent="0">
              <a:buNone/>
              <a:defRPr sz="1400"/>
            </a:lvl4pPr>
            <a:lvl5pPr marL="1828706" indent="0">
              <a:buNone/>
              <a:defRPr sz="1400"/>
            </a:lvl5pPr>
            <a:lvl6pPr marL="2285884" indent="0">
              <a:buNone/>
              <a:defRPr sz="1400"/>
            </a:lvl6pPr>
            <a:lvl7pPr marL="2743060" indent="0">
              <a:buNone/>
              <a:defRPr sz="1400"/>
            </a:lvl7pPr>
            <a:lvl8pPr marL="3200236" indent="0">
              <a:buNone/>
              <a:defRPr sz="1400"/>
            </a:lvl8pPr>
            <a:lvl9pPr marL="3657413"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p>
            <a:r>
              <a:rPr lang="en-US" smtClean="0"/>
              <a:t>Click to edit Master title style</a:t>
            </a:r>
            <a:endParaRPr lang="en-US"/>
          </a:p>
        </p:txBody>
      </p:sp>
      <p:sp>
        <p:nvSpPr>
          <p:cNvPr id="3" name="Content Placeholder 2"/>
          <p:cNvSpPr>
            <a:spLocks noGrp="1"/>
          </p:cNvSpPr>
          <p:nvPr>
            <p:ph sz="half" idx="1"/>
          </p:nvPr>
        </p:nvSpPr>
        <p:spPr>
          <a:xfrm>
            <a:off x="650877" y="2276476"/>
            <a:ext cx="5775324" cy="6435725"/>
          </a:xfrm>
          <a:prstGeom prst="rect">
            <a:avLst/>
          </a:prstGeom>
        </p:spPr>
        <p:txBody>
          <a:bodyPr vert="horz" lIns="91435" tIns="45718" rIns="91435" bIns="45718"/>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2" y="2276476"/>
            <a:ext cx="5775324" cy="6435725"/>
          </a:xfrm>
          <a:prstGeom prst="rect">
            <a:avLst/>
          </a:prstGeom>
        </p:spPr>
        <p:txBody>
          <a:bodyPr vert="horz" lIns="91435" tIns="45718" rIns="91435" bIns="45718"/>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6" y="2182814"/>
            <a:ext cx="5745163" cy="909638"/>
          </a:xfrm>
          <a:prstGeom prst="rect">
            <a:avLst/>
          </a:prstGeom>
        </p:spPr>
        <p:txBody>
          <a:bodyPr vert="horz" lIns="91435" tIns="45718" rIns="91435" bIns="45718"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6" y="3092451"/>
            <a:ext cx="5745163" cy="5619750"/>
          </a:xfrm>
          <a:prstGeom prst="rect">
            <a:avLst/>
          </a:prstGeom>
        </p:spPr>
        <p:txBody>
          <a:bodyPr vert="horz" lIns="91435" tIns="45718" rIns="91435" bIns="45718"/>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90" y="2182814"/>
            <a:ext cx="5748336" cy="909638"/>
          </a:xfrm>
          <a:prstGeom prst="rect">
            <a:avLst/>
          </a:prstGeom>
        </p:spPr>
        <p:txBody>
          <a:bodyPr vert="horz" lIns="91435" tIns="45718" rIns="91435" bIns="45718" anchor="b"/>
          <a:lstStyle>
            <a:lvl1pPr marL="0" indent="0">
              <a:buNone/>
              <a:defRPr sz="2400" b="1"/>
            </a:lvl1pPr>
            <a:lvl2pPr marL="457176" indent="0">
              <a:buNone/>
              <a:defRPr sz="2000" b="1"/>
            </a:lvl2pPr>
            <a:lvl3pPr marL="914354" indent="0">
              <a:buNone/>
              <a:defRPr sz="1800" b="1"/>
            </a:lvl3pPr>
            <a:lvl4pPr marL="1371530" indent="0">
              <a:buNone/>
              <a:defRPr sz="1600" b="1"/>
            </a:lvl4pPr>
            <a:lvl5pPr marL="1828706" indent="0">
              <a:buNone/>
              <a:defRPr sz="1600" b="1"/>
            </a:lvl5pPr>
            <a:lvl6pPr marL="2285884"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90" y="3092451"/>
            <a:ext cx="5748336" cy="5619750"/>
          </a:xfrm>
          <a:prstGeom prst="rect">
            <a:avLst/>
          </a:prstGeom>
        </p:spPr>
        <p:txBody>
          <a:bodyPr vert="horz" lIns="91435" tIns="45718" rIns="91435" bIns="45718"/>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7" y="388940"/>
            <a:ext cx="4278313" cy="1652587"/>
          </a:xfrm>
          <a:prstGeom prst="rect">
            <a:avLst/>
          </a:prstGeom>
        </p:spPr>
        <p:txBody>
          <a:bodyPr vert="horz" lIns="91435" tIns="45718" rIns="91435" bIns="45718"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3" cy="8323263"/>
          </a:xfrm>
          <a:prstGeom prst="rect">
            <a:avLst/>
          </a:prstGeom>
        </p:spPr>
        <p:txBody>
          <a:bodyPr vert="horz" lIns="91435" tIns="45718" rIns="91435" bIns="45718"/>
          <a:lstStyle>
            <a:lvl1pPr>
              <a:defRPr sz="31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7" y="2041526"/>
            <a:ext cx="4278313" cy="6670674"/>
          </a:xfrm>
          <a:prstGeom prst="rect">
            <a:avLst/>
          </a:prstGeom>
        </p:spPr>
        <p:txBody>
          <a:bodyPr vert="horz" lIns="91435" tIns="45718" rIns="91435" bIns="45718"/>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6" y="6827839"/>
            <a:ext cx="7802563" cy="806450"/>
          </a:xfrm>
          <a:prstGeom prst="rect">
            <a:avLst/>
          </a:prstGeom>
        </p:spPr>
        <p:txBody>
          <a:bodyPr vert="horz" lIns="91435" tIns="45718" rIns="91435" bIns="45718"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6" y="871538"/>
            <a:ext cx="7802563" cy="5851526"/>
          </a:xfrm>
          <a:prstGeom prst="rect">
            <a:avLst/>
          </a:prstGeom>
        </p:spPr>
        <p:txBody>
          <a:bodyPr vert="horz" lIns="91435" tIns="45718" rIns="91435" bIns="45718"/>
          <a:lstStyle>
            <a:lvl1pPr marL="0" indent="0">
              <a:buNone/>
              <a:defRPr sz="3100"/>
            </a:lvl1pPr>
            <a:lvl2pPr marL="457176" indent="0">
              <a:buNone/>
              <a:defRPr sz="2800"/>
            </a:lvl2pPr>
            <a:lvl3pPr marL="914354" indent="0">
              <a:buNone/>
              <a:defRPr sz="2400"/>
            </a:lvl3pPr>
            <a:lvl4pPr marL="1371530" indent="0">
              <a:buNone/>
              <a:defRPr sz="2000"/>
            </a:lvl4pPr>
            <a:lvl5pPr marL="1828706" indent="0">
              <a:buNone/>
              <a:defRPr sz="2000"/>
            </a:lvl5pPr>
            <a:lvl6pPr marL="2285884" indent="0">
              <a:buNone/>
              <a:defRPr sz="2000"/>
            </a:lvl6pPr>
            <a:lvl7pPr marL="2743060" indent="0">
              <a:buNone/>
              <a:defRPr sz="2000"/>
            </a:lvl7pPr>
            <a:lvl8pPr marL="3200236" indent="0">
              <a:buNone/>
              <a:defRPr sz="2000"/>
            </a:lvl8pPr>
            <a:lvl9pPr marL="3657413" indent="0">
              <a:buNone/>
              <a:defRPr sz="2000"/>
            </a:lvl9pPr>
          </a:lstStyle>
          <a:p>
            <a:pPr lvl="0"/>
            <a:endParaRPr lang="en-US" noProof="0" smtClean="0">
              <a:sym typeface="Palatino" charset="0"/>
            </a:endParaRPr>
          </a:p>
        </p:txBody>
      </p:sp>
      <p:sp>
        <p:nvSpPr>
          <p:cNvPr id="4" name="Text Placeholder 3"/>
          <p:cNvSpPr>
            <a:spLocks noGrp="1"/>
          </p:cNvSpPr>
          <p:nvPr>
            <p:ph type="body" sz="half" idx="2"/>
          </p:nvPr>
        </p:nvSpPr>
        <p:spPr>
          <a:xfrm>
            <a:off x="2549526" y="7634289"/>
            <a:ext cx="7802563" cy="1144587"/>
          </a:xfrm>
          <a:prstGeom prst="rect">
            <a:avLst/>
          </a:prstGeom>
        </p:spPr>
        <p:txBody>
          <a:bodyPr vert="horz" lIns="91435" tIns="45718" rIns="91435" bIns="45718"/>
          <a:lstStyle>
            <a:lvl1pPr marL="0" indent="0">
              <a:buNone/>
              <a:defRPr sz="1400"/>
            </a:lvl1pPr>
            <a:lvl2pPr marL="457176" indent="0">
              <a:buNone/>
              <a:defRPr sz="1100"/>
            </a:lvl2pPr>
            <a:lvl3pPr marL="914354" indent="0">
              <a:buNone/>
              <a:defRPr sz="1000"/>
            </a:lvl3pPr>
            <a:lvl4pPr marL="1371530" indent="0">
              <a:buNone/>
              <a:defRPr sz="900"/>
            </a:lvl4pPr>
            <a:lvl5pPr marL="1828706" indent="0">
              <a:buNone/>
              <a:defRPr sz="900"/>
            </a:lvl5pPr>
            <a:lvl6pPr marL="2285884"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6" y="390525"/>
            <a:ext cx="11703050" cy="1625600"/>
          </a:xfrm>
          <a:prstGeom prst="rect">
            <a:avLst/>
          </a:prstGeom>
        </p:spPr>
        <p:txBody>
          <a:bodyPr vert="horz" lIns="91435" tIns="45718" rIns="91435" bIns="45718"/>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2276476"/>
            <a:ext cx="11703050" cy="6435725"/>
          </a:xfrm>
          <a:prstGeom prst="rect">
            <a:avLst/>
          </a:prstGeom>
        </p:spPr>
        <p:txBody>
          <a:bodyPr vert="eaVert" lIns="91435" tIns="45718" rIns="91435" bIns="457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1" cy="8321675"/>
          </a:xfrm>
          <a:prstGeom prst="rect">
            <a:avLst/>
          </a:prstGeom>
        </p:spPr>
        <p:txBody>
          <a:bodyPr vert="eaVert" lIns="91435" tIns="45718" rIns="91435" bIns="45718"/>
          <a:lstStyle/>
          <a:p>
            <a:r>
              <a:rPr lang="en-US" smtClean="0"/>
              <a:t>Click to edit Master title style</a:t>
            </a:r>
            <a:endParaRPr lang="en-US"/>
          </a:p>
        </p:txBody>
      </p:sp>
      <p:sp>
        <p:nvSpPr>
          <p:cNvPr id="3" name="Vertical Text Placeholder 2"/>
          <p:cNvSpPr>
            <a:spLocks noGrp="1"/>
          </p:cNvSpPr>
          <p:nvPr>
            <p:ph type="body" orient="vert" idx="1"/>
          </p:nvPr>
        </p:nvSpPr>
        <p:spPr>
          <a:xfrm>
            <a:off x="650876" y="390525"/>
            <a:ext cx="8624887" cy="8321675"/>
          </a:xfrm>
          <a:prstGeom prst="rect">
            <a:avLst/>
          </a:prstGeom>
        </p:spPr>
        <p:txBody>
          <a:bodyPr vert="eaVert" lIns="91435" tIns="45718" rIns="91435" bIns="4571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3" Type="http://schemas.openxmlformats.org/officeDocument/2006/relationships/image" Target="../media/image4.jpeg"/><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3" Type="http://schemas.openxmlformats.org/officeDocument/2006/relationships/image" Target="../media/image4.jpeg"/><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3.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3" Type="http://schemas.openxmlformats.org/officeDocument/2006/relationships/image" Target="../media/image4.jpe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3" Type="http://schemas.openxmlformats.org/officeDocument/2006/relationships/image" Target="../media/image3.jpeg"/><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3" Type="http://schemas.openxmlformats.org/officeDocument/2006/relationships/image" Target="../media/image3.jpeg"/><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3" Type="http://schemas.openxmlformats.org/officeDocument/2006/relationships/image" Target="../media/image3.jpeg"/><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3" Type="http://schemas.openxmlformats.org/officeDocument/2006/relationships/image" Target="../media/image2.jpeg"/><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3" Type="http://schemas.openxmlformats.org/officeDocument/2006/relationships/image" Target="../media/image4.jpeg"/><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47700" y="6578601"/>
            <a:ext cx="11709400" cy="1422400"/>
          </a:xfrm>
          <a:prstGeom prst="rect">
            <a:avLst/>
          </a:prstGeom>
          <a:noFill/>
          <a:ln w="12700">
            <a:noFill/>
            <a:miter lim="800000"/>
            <a:headEnd/>
            <a:tailEnd/>
          </a:ln>
        </p:spPr>
        <p:txBody>
          <a:bodyPr vert="horz" wrap="square" lIns="50797" tIns="50797" rIns="50797" bIns="50797" numCol="1" anchor="b" anchorCtr="0" compatLnSpc="1">
            <a:prstTxWarp prst="textNoShape">
              <a:avLst/>
            </a:prstTxWarp>
          </a:bodyPr>
          <a:lstStyle/>
          <a:p>
            <a:pPr lvl="0"/>
            <a:r>
              <a:rPr lang="en-US">
                <a:sym typeface="Palatino" charset="0"/>
              </a:rPr>
              <a:t>Click to edit Master title style</a:t>
            </a:r>
          </a:p>
        </p:txBody>
      </p:sp>
      <p:sp>
        <p:nvSpPr>
          <p:cNvPr id="1027" name="Rectangle 2"/>
          <p:cNvSpPr>
            <a:spLocks noGrp="1" noChangeArrowheads="1"/>
          </p:cNvSpPr>
          <p:nvPr>
            <p:ph type="body" idx="1"/>
          </p:nvPr>
        </p:nvSpPr>
        <p:spPr bwMode="auto">
          <a:xfrm>
            <a:off x="647700" y="7988301"/>
            <a:ext cx="11709400" cy="1282699"/>
          </a:xfrm>
          <a:prstGeom prst="rect">
            <a:avLst/>
          </a:prstGeom>
          <a:noFill/>
          <a:ln w="12700">
            <a:noFill/>
            <a:miter lim="800000"/>
            <a:headEnd/>
            <a:tailEnd/>
          </a:ln>
        </p:spPr>
        <p:txBody>
          <a:bodyPr vert="horz" wrap="square" lIns="50797" tIns="50797" rIns="50797" bIns="50797" numCol="1" anchor="t" anchorCtr="0" compatLnSpc="1">
            <a:prstTxWarp prst="textNoShape">
              <a:avLst/>
            </a:prstTxWarp>
          </a:bodyPr>
          <a:lstStyle/>
          <a:p>
            <a:pPr lvl="0"/>
            <a:r>
              <a:rPr lang="en-US">
                <a:sym typeface="Hoefler Text" charset="0"/>
              </a:rPr>
              <a:t>Click to edit Master text styles</a:t>
            </a:r>
          </a:p>
          <a:p>
            <a:pPr lvl="1"/>
            <a:r>
              <a:rPr lang="en-US">
                <a:sym typeface="Hoefler Text" charset="0"/>
              </a:rPr>
              <a:t>Second level</a:t>
            </a:r>
          </a:p>
          <a:p>
            <a:pPr lvl="2"/>
            <a:r>
              <a:rPr lang="en-US">
                <a:sym typeface="Hoefler Text" charset="0"/>
              </a:rPr>
              <a:t>Third level</a:t>
            </a:r>
          </a:p>
          <a:p>
            <a:pPr lvl="3"/>
            <a:r>
              <a:rPr lang="en-US">
                <a:sym typeface="Hoefler Text" charset="0"/>
              </a:rPr>
              <a:t>Fourth level</a:t>
            </a:r>
          </a:p>
          <a:p>
            <a:pPr lvl="4"/>
            <a:r>
              <a:rPr lang="en-US">
                <a:sym typeface="Hoefler Text" charset="0"/>
              </a:rPr>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txStyles>
    <p:titleStyle>
      <a:lvl1pPr algn="ctr" rtl="0" eaLnBrk="0" fontAlgn="base" hangingPunct="0">
        <a:spcBef>
          <a:spcPct val="0"/>
        </a:spcBef>
        <a:spcAft>
          <a:spcPct val="0"/>
        </a:spcAft>
        <a:defRPr sz="7500">
          <a:solidFill>
            <a:schemeClr val="tx1"/>
          </a:solidFill>
          <a:latin typeface="+mj-lt"/>
          <a:ea typeface="+mj-ea"/>
          <a:cs typeface="+mj-cs"/>
          <a:sym typeface="Palatino" charset="0"/>
        </a:defRPr>
      </a:lvl1pPr>
      <a:lvl2pPr algn="ctr" rtl="0" eaLnBrk="0" fontAlgn="base" hangingPunct="0">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2pPr>
      <a:lvl3pPr algn="ctr" rtl="0" eaLnBrk="0" fontAlgn="base" hangingPunct="0">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3pPr>
      <a:lvl4pPr algn="ctr" rtl="0" eaLnBrk="0" fontAlgn="base" hangingPunct="0">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4pPr>
      <a:lvl5pPr algn="ctr" rtl="0" eaLnBrk="0" fontAlgn="base" hangingPunct="0">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5pPr>
      <a:lvl6pPr marL="457176" algn="ctr" rtl="0" fontAlgn="base">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6pPr>
      <a:lvl7pPr marL="914354" algn="ctr" rtl="0" fontAlgn="base">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7pPr>
      <a:lvl8pPr marL="1371530" algn="ctr" rtl="0" fontAlgn="base">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8pPr>
      <a:lvl9pPr marL="1828706" algn="ctr" rtl="0" fontAlgn="base">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9pPr>
    </p:titleStyle>
    <p:bodyStyle>
      <a:lvl1pPr marL="342882" indent="-342882" algn="ctr" rtl="0" eaLnBrk="0" fontAlgn="base" hangingPunct="0">
        <a:lnSpc>
          <a:spcPct val="110000"/>
        </a:lnSpc>
        <a:spcBef>
          <a:spcPct val="0"/>
        </a:spcBef>
        <a:spcAft>
          <a:spcPct val="0"/>
        </a:spcAft>
        <a:buChar char="•"/>
        <a:defRPr sz="3100" i="1">
          <a:solidFill>
            <a:srgbClr val="5D6A61"/>
          </a:solidFill>
          <a:latin typeface="+mn-lt"/>
          <a:ea typeface="+mn-ea"/>
          <a:cs typeface="+mn-cs"/>
          <a:sym typeface="Hoefler Text" charset="0"/>
        </a:defRPr>
      </a:lvl1pPr>
      <a:lvl2pPr marL="742912" indent="-285736" algn="ctr" rtl="0" eaLnBrk="0" fontAlgn="base" hangingPunct="0">
        <a:lnSpc>
          <a:spcPct val="110000"/>
        </a:lnSpc>
        <a:spcBef>
          <a:spcPct val="0"/>
        </a:spcBef>
        <a:spcAft>
          <a:spcPct val="0"/>
        </a:spcAft>
        <a:buChar char="–"/>
        <a:defRPr sz="3100" i="1">
          <a:solidFill>
            <a:srgbClr val="5D6A61"/>
          </a:solidFill>
          <a:latin typeface="+mn-lt"/>
          <a:ea typeface="+mn-ea"/>
          <a:cs typeface="+mn-cs"/>
          <a:sym typeface="Hoefler Text" charset="0"/>
        </a:defRPr>
      </a:lvl2pPr>
      <a:lvl3pPr marL="1142941" indent="-228589" algn="ctr" rtl="0" eaLnBrk="0" fontAlgn="base" hangingPunct="0">
        <a:lnSpc>
          <a:spcPct val="110000"/>
        </a:lnSpc>
        <a:spcBef>
          <a:spcPct val="0"/>
        </a:spcBef>
        <a:spcAft>
          <a:spcPct val="0"/>
        </a:spcAft>
        <a:buChar char="•"/>
        <a:defRPr sz="3100" i="1">
          <a:solidFill>
            <a:srgbClr val="5D6A61"/>
          </a:solidFill>
          <a:latin typeface="+mn-lt"/>
          <a:ea typeface="+mn-ea"/>
          <a:cs typeface="+mn-cs"/>
          <a:sym typeface="Hoefler Text" charset="0"/>
        </a:defRPr>
      </a:lvl3pPr>
      <a:lvl4pPr marL="1600119" indent="-228589" algn="ctr" rtl="0" eaLnBrk="0" fontAlgn="base" hangingPunct="0">
        <a:lnSpc>
          <a:spcPct val="110000"/>
        </a:lnSpc>
        <a:spcBef>
          <a:spcPct val="0"/>
        </a:spcBef>
        <a:spcAft>
          <a:spcPct val="0"/>
        </a:spcAft>
        <a:buChar char="–"/>
        <a:defRPr sz="3100" i="1">
          <a:solidFill>
            <a:srgbClr val="5D6A61"/>
          </a:solidFill>
          <a:latin typeface="+mn-lt"/>
          <a:ea typeface="+mn-ea"/>
          <a:cs typeface="+mn-cs"/>
          <a:sym typeface="Hoefler Text" charset="0"/>
        </a:defRPr>
      </a:lvl4pPr>
      <a:lvl5pPr marL="2057295" indent="-228589" algn="ctr" rtl="0" eaLnBrk="0" fontAlgn="base" hangingPunct="0">
        <a:lnSpc>
          <a:spcPct val="110000"/>
        </a:lnSpc>
        <a:spcBef>
          <a:spcPct val="0"/>
        </a:spcBef>
        <a:spcAft>
          <a:spcPct val="0"/>
        </a:spcAft>
        <a:buChar char="»"/>
        <a:defRPr sz="3100" i="1">
          <a:solidFill>
            <a:srgbClr val="5D6A61"/>
          </a:solidFill>
          <a:latin typeface="+mn-lt"/>
          <a:ea typeface="+mn-ea"/>
          <a:cs typeface="+mn-cs"/>
          <a:sym typeface="Hoefler Text" charset="0"/>
        </a:defRPr>
      </a:lvl5pPr>
      <a:lvl6pPr marL="457176" algn="ctr" rtl="0" fontAlgn="base">
        <a:lnSpc>
          <a:spcPct val="110000"/>
        </a:lnSpc>
        <a:spcBef>
          <a:spcPct val="0"/>
        </a:spcBef>
        <a:spcAft>
          <a:spcPct val="0"/>
        </a:spcAft>
        <a:defRPr sz="3100" i="1">
          <a:solidFill>
            <a:srgbClr val="5D6A61"/>
          </a:solidFill>
          <a:latin typeface="+mn-lt"/>
          <a:ea typeface="+mn-ea"/>
          <a:cs typeface="+mn-cs"/>
          <a:sym typeface="Hoefler Text" charset="0"/>
        </a:defRPr>
      </a:lvl6pPr>
      <a:lvl7pPr marL="914354" algn="ctr" rtl="0" fontAlgn="base">
        <a:lnSpc>
          <a:spcPct val="110000"/>
        </a:lnSpc>
        <a:spcBef>
          <a:spcPct val="0"/>
        </a:spcBef>
        <a:spcAft>
          <a:spcPct val="0"/>
        </a:spcAft>
        <a:defRPr sz="3100" i="1">
          <a:solidFill>
            <a:srgbClr val="5D6A61"/>
          </a:solidFill>
          <a:latin typeface="+mn-lt"/>
          <a:ea typeface="+mn-ea"/>
          <a:cs typeface="+mn-cs"/>
          <a:sym typeface="Hoefler Text" charset="0"/>
        </a:defRPr>
      </a:lvl7pPr>
      <a:lvl8pPr marL="1371530" algn="ctr" rtl="0" fontAlgn="base">
        <a:lnSpc>
          <a:spcPct val="110000"/>
        </a:lnSpc>
        <a:spcBef>
          <a:spcPct val="0"/>
        </a:spcBef>
        <a:spcAft>
          <a:spcPct val="0"/>
        </a:spcAft>
        <a:defRPr sz="3100" i="1">
          <a:solidFill>
            <a:srgbClr val="5D6A61"/>
          </a:solidFill>
          <a:latin typeface="+mn-lt"/>
          <a:ea typeface="+mn-ea"/>
          <a:cs typeface="+mn-cs"/>
          <a:sym typeface="Hoefler Text" charset="0"/>
        </a:defRPr>
      </a:lvl8pPr>
      <a:lvl9pPr marL="1828706" algn="ctr" rtl="0" fontAlgn="base">
        <a:lnSpc>
          <a:spcPct val="110000"/>
        </a:lnSpc>
        <a:spcBef>
          <a:spcPct val="0"/>
        </a:spcBef>
        <a:spcAft>
          <a:spcPct val="0"/>
        </a:spcAft>
        <a:defRPr sz="3100" i="1">
          <a:solidFill>
            <a:srgbClr val="5D6A61"/>
          </a:solidFill>
          <a:latin typeface="+mn-lt"/>
          <a:ea typeface="+mn-ea"/>
          <a:cs typeface="+mn-cs"/>
          <a:sym typeface="Hoefler Text" charset="0"/>
        </a:defRPr>
      </a:lvl9pPr>
    </p:bodyStyle>
    <p:otherStyle>
      <a:defPPr>
        <a:defRPr lang="en-US"/>
      </a:defPPr>
      <a:lvl1pPr marL="0" algn="l" defTabSz="457176" rtl="0" eaLnBrk="1" latinLnBrk="0" hangingPunct="1">
        <a:defRPr sz="1800" kern="1200">
          <a:solidFill>
            <a:schemeClr val="tx1"/>
          </a:solidFill>
          <a:latin typeface="+mn-lt"/>
          <a:ea typeface="+mn-ea"/>
          <a:cs typeface="+mn-cs"/>
        </a:defRPr>
      </a:lvl1pPr>
      <a:lvl2pPr marL="457176" algn="l" defTabSz="457176" rtl="0" eaLnBrk="1" latinLnBrk="0" hangingPunct="1">
        <a:defRPr sz="1800" kern="1200">
          <a:solidFill>
            <a:schemeClr val="tx1"/>
          </a:solidFill>
          <a:latin typeface="+mn-lt"/>
          <a:ea typeface="+mn-ea"/>
          <a:cs typeface="+mn-cs"/>
        </a:defRPr>
      </a:lvl2pPr>
      <a:lvl3pPr marL="914354" algn="l" defTabSz="457176" rtl="0" eaLnBrk="1" latinLnBrk="0" hangingPunct="1">
        <a:defRPr sz="1800" kern="1200">
          <a:solidFill>
            <a:schemeClr val="tx1"/>
          </a:solidFill>
          <a:latin typeface="+mn-lt"/>
          <a:ea typeface="+mn-ea"/>
          <a:cs typeface="+mn-cs"/>
        </a:defRPr>
      </a:lvl3pPr>
      <a:lvl4pPr marL="1371530" algn="l" defTabSz="457176" rtl="0" eaLnBrk="1" latinLnBrk="0" hangingPunct="1">
        <a:defRPr sz="1800" kern="1200">
          <a:solidFill>
            <a:schemeClr val="tx1"/>
          </a:solidFill>
          <a:latin typeface="+mn-lt"/>
          <a:ea typeface="+mn-ea"/>
          <a:cs typeface="+mn-cs"/>
        </a:defRPr>
      </a:lvl4pPr>
      <a:lvl5pPr marL="1828706" algn="l" defTabSz="457176" rtl="0" eaLnBrk="1" latinLnBrk="0" hangingPunct="1">
        <a:defRPr sz="1800" kern="1200">
          <a:solidFill>
            <a:schemeClr val="tx1"/>
          </a:solidFill>
          <a:latin typeface="+mn-lt"/>
          <a:ea typeface="+mn-ea"/>
          <a:cs typeface="+mn-cs"/>
        </a:defRPr>
      </a:lvl5pPr>
      <a:lvl6pPr marL="2285884" algn="l" defTabSz="457176" rtl="0" eaLnBrk="1" latinLnBrk="0" hangingPunct="1">
        <a:defRPr sz="1800" kern="1200">
          <a:solidFill>
            <a:schemeClr val="tx1"/>
          </a:solidFill>
          <a:latin typeface="+mn-lt"/>
          <a:ea typeface="+mn-ea"/>
          <a:cs typeface="+mn-cs"/>
        </a:defRPr>
      </a:lvl6pPr>
      <a:lvl7pPr marL="2743060" algn="l" defTabSz="457176" rtl="0" eaLnBrk="1" latinLnBrk="0" hangingPunct="1">
        <a:defRPr sz="1800" kern="1200">
          <a:solidFill>
            <a:schemeClr val="tx1"/>
          </a:solidFill>
          <a:latin typeface="+mn-lt"/>
          <a:ea typeface="+mn-ea"/>
          <a:cs typeface="+mn-cs"/>
        </a:defRPr>
      </a:lvl7pPr>
      <a:lvl8pPr marL="3200236" algn="l" defTabSz="457176" rtl="0" eaLnBrk="1" latinLnBrk="0" hangingPunct="1">
        <a:defRPr sz="1800" kern="1200">
          <a:solidFill>
            <a:schemeClr val="tx1"/>
          </a:solidFill>
          <a:latin typeface="+mn-lt"/>
          <a:ea typeface="+mn-ea"/>
          <a:cs typeface="+mn-cs"/>
        </a:defRPr>
      </a:lvl8pPr>
      <a:lvl9pPr marL="3657413" algn="l" defTabSz="457176"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ransition xmlns:p14="http://schemas.microsoft.com/office/powerpoint/2010/main"/>
  <p:txStyles>
    <p:titleStyle>
      <a:lvl1pPr algn="l" rtl="0" eaLnBrk="0" fontAlgn="base" hangingPunct="0">
        <a:spcBef>
          <a:spcPct val="0"/>
        </a:spcBef>
        <a:spcAft>
          <a:spcPct val="0"/>
        </a:spcAft>
        <a:defRPr sz="8100">
          <a:solidFill>
            <a:schemeClr val="tx1"/>
          </a:solidFill>
          <a:latin typeface="+mj-lt"/>
          <a:ea typeface="+mj-ea"/>
          <a:cs typeface="+mj-cs"/>
          <a:sym typeface="Palatino" charset="0"/>
        </a:defRPr>
      </a:lvl1pPr>
      <a:lvl2pPr algn="l" rtl="0" eaLnBrk="0" fontAlgn="base" hangingPunct="0">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2pPr>
      <a:lvl3pPr algn="l" rtl="0" eaLnBrk="0" fontAlgn="base" hangingPunct="0">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3pPr>
      <a:lvl4pPr algn="l" rtl="0" eaLnBrk="0" fontAlgn="base" hangingPunct="0">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4pPr>
      <a:lvl5pPr algn="l" rtl="0" eaLnBrk="0" fontAlgn="base" hangingPunct="0">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5pPr>
      <a:lvl6pPr marL="457176" algn="l" rtl="0" fontAlgn="base">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6pPr>
      <a:lvl7pPr marL="914354" algn="l" rtl="0" fontAlgn="base">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7pPr>
      <a:lvl8pPr marL="1371530" algn="l" rtl="0" fontAlgn="base">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8pPr>
      <a:lvl9pPr marL="1828706" algn="l" rtl="0" fontAlgn="base">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9pPr>
    </p:titleStyle>
    <p:bodyStyle>
      <a:lvl1pPr marL="44447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1pPr>
      <a:lvl2pPr marL="888955"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2pPr>
      <a:lvl3pPr marL="1333432"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3pPr>
      <a:lvl4pPr marL="1777909"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4pPr>
      <a:lvl5pPr marL="222238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5pPr>
      <a:lvl6pPr marL="2679563"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6pPr>
      <a:lvl7pPr marL="3136739"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7pPr>
      <a:lvl8pPr marL="3593916"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8pPr>
      <a:lvl9pPr marL="4051093"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9pPr>
    </p:bodyStyle>
    <p:otherStyle>
      <a:defPPr>
        <a:defRPr lang="en-US"/>
      </a:defPPr>
      <a:lvl1pPr marL="0" algn="l" defTabSz="457176" rtl="0" eaLnBrk="1" latinLnBrk="0" hangingPunct="1">
        <a:defRPr sz="1800" kern="1200">
          <a:solidFill>
            <a:schemeClr val="tx1"/>
          </a:solidFill>
          <a:latin typeface="+mn-lt"/>
          <a:ea typeface="+mn-ea"/>
          <a:cs typeface="+mn-cs"/>
        </a:defRPr>
      </a:lvl1pPr>
      <a:lvl2pPr marL="457176" algn="l" defTabSz="457176" rtl="0" eaLnBrk="1" latinLnBrk="0" hangingPunct="1">
        <a:defRPr sz="1800" kern="1200">
          <a:solidFill>
            <a:schemeClr val="tx1"/>
          </a:solidFill>
          <a:latin typeface="+mn-lt"/>
          <a:ea typeface="+mn-ea"/>
          <a:cs typeface="+mn-cs"/>
        </a:defRPr>
      </a:lvl2pPr>
      <a:lvl3pPr marL="914354" algn="l" defTabSz="457176" rtl="0" eaLnBrk="1" latinLnBrk="0" hangingPunct="1">
        <a:defRPr sz="1800" kern="1200">
          <a:solidFill>
            <a:schemeClr val="tx1"/>
          </a:solidFill>
          <a:latin typeface="+mn-lt"/>
          <a:ea typeface="+mn-ea"/>
          <a:cs typeface="+mn-cs"/>
        </a:defRPr>
      </a:lvl3pPr>
      <a:lvl4pPr marL="1371530" algn="l" defTabSz="457176" rtl="0" eaLnBrk="1" latinLnBrk="0" hangingPunct="1">
        <a:defRPr sz="1800" kern="1200">
          <a:solidFill>
            <a:schemeClr val="tx1"/>
          </a:solidFill>
          <a:latin typeface="+mn-lt"/>
          <a:ea typeface="+mn-ea"/>
          <a:cs typeface="+mn-cs"/>
        </a:defRPr>
      </a:lvl4pPr>
      <a:lvl5pPr marL="1828706" algn="l" defTabSz="457176" rtl="0" eaLnBrk="1" latinLnBrk="0" hangingPunct="1">
        <a:defRPr sz="1800" kern="1200">
          <a:solidFill>
            <a:schemeClr val="tx1"/>
          </a:solidFill>
          <a:latin typeface="+mn-lt"/>
          <a:ea typeface="+mn-ea"/>
          <a:cs typeface="+mn-cs"/>
        </a:defRPr>
      </a:lvl5pPr>
      <a:lvl6pPr marL="2285884" algn="l" defTabSz="457176" rtl="0" eaLnBrk="1" latinLnBrk="0" hangingPunct="1">
        <a:defRPr sz="1800" kern="1200">
          <a:solidFill>
            <a:schemeClr val="tx1"/>
          </a:solidFill>
          <a:latin typeface="+mn-lt"/>
          <a:ea typeface="+mn-ea"/>
          <a:cs typeface="+mn-cs"/>
        </a:defRPr>
      </a:lvl6pPr>
      <a:lvl7pPr marL="2743060" algn="l" defTabSz="457176" rtl="0" eaLnBrk="1" latinLnBrk="0" hangingPunct="1">
        <a:defRPr sz="1800" kern="1200">
          <a:solidFill>
            <a:schemeClr val="tx1"/>
          </a:solidFill>
          <a:latin typeface="+mn-lt"/>
          <a:ea typeface="+mn-ea"/>
          <a:cs typeface="+mn-cs"/>
        </a:defRPr>
      </a:lvl7pPr>
      <a:lvl8pPr marL="3200236" algn="l" defTabSz="457176" rtl="0" eaLnBrk="1" latinLnBrk="0" hangingPunct="1">
        <a:defRPr sz="1800" kern="1200">
          <a:solidFill>
            <a:schemeClr val="tx1"/>
          </a:solidFill>
          <a:latin typeface="+mn-lt"/>
          <a:ea typeface="+mn-ea"/>
          <a:cs typeface="+mn-cs"/>
        </a:defRPr>
      </a:lvl8pPr>
      <a:lvl9pPr marL="3657413" algn="l" defTabSz="457176"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647700" y="647700"/>
            <a:ext cx="11709400" cy="8458200"/>
          </a:xfrm>
          <a:prstGeom prst="rect">
            <a:avLst/>
          </a:prstGeom>
          <a:noFill/>
          <a:ln w="12700">
            <a:noFill/>
            <a:miter lim="800000"/>
            <a:headEnd/>
            <a:tailEnd/>
          </a:ln>
        </p:spPr>
        <p:txBody>
          <a:bodyPr vert="horz" wrap="square" lIns="50797" tIns="50797" rIns="50797" bIns="50797" numCol="1" anchor="ctr" anchorCtr="0" compatLnSpc="1">
            <a:prstTxWarp prst="textNoShape">
              <a:avLst/>
            </a:prstTxWarp>
          </a:bodyPr>
          <a:lstStyle/>
          <a:p>
            <a:pPr lvl="0"/>
            <a:r>
              <a:rPr lang="en-US">
                <a:sym typeface="Palatino" charset="0"/>
              </a:rPr>
              <a:t>Click to edit Master text styles</a:t>
            </a:r>
          </a:p>
          <a:p>
            <a:pPr lvl="1"/>
            <a:r>
              <a:rPr lang="en-US">
                <a:sym typeface="Palatino" charset="0"/>
              </a:rPr>
              <a:t>Second level</a:t>
            </a:r>
          </a:p>
          <a:p>
            <a:pPr lvl="2"/>
            <a:r>
              <a:rPr lang="en-US">
                <a:sym typeface="Palatino" charset="0"/>
              </a:rPr>
              <a:t>Third level</a:t>
            </a:r>
          </a:p>
          <a:p>
            <a:pPr lvl="3"/>
            <a:r>
              <a:rPr lang="en-US">
                <a:sym typeface="Palatino" charset="0"/>
              </a:rPr>
              <a:t>Fourth level</a:t>
            </a:r>
          </a:p>
          <a:p>
            <a:pPr lvl="4"/>
            <a:r>
              <a:rPr lang="en-US">
                <a:sym typeface="Palatino" charset="0"/>
              </a:rPr>
              <a:t>Fifth level</a:t>
            </a: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ransition xmlns:p14="http://schemas.microsoft.com/office/powerpoint/2010/main"/>
  <p:txStyles>
    <p:titleStyle>
      <a:lvl1pPr algn="l" rtl="0" eaLnBrk="0" fontAlgn="base" hangingPunct="0">
        <a:spcBef>
          <a:spcPct val="0"/>
        </a:spcBef>
        <a:spcAft>
          <a:spcPct val="0"/>
        </a:spcAft>
        <a:defRPr sz="8100">
          <a:solidFill>
            <a:schemeClr val="tx1"/>
          </a:solidFill>
          <a:latin typeface="+mj-lt"/>
          <a:ea typeface="+mj-ea"/>
          <a:cs typeface="+mj-cs"/>
          <a:sym typeface="Palatino" charset="0"/>
        </a:defRPr>
      </a:lvl1pPr>
      <a:lvl2pPr algn="l" rtl="0" eaLnBrk="0" fontAlgn="base" hangingPunct="0">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2pPr>
      <a:lvl3pPr algn="l" rtl="0" eaLnBrk="0" fontAlgn="base" hangingPunct="0">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3pPr>
      <a:lvl4pPr algn="l" rtl="0" eaLnBrk="0" fontAlgn="base" hangingPunct="0">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4pPr>
      <a:lvl5pPr algn="l" rtl="0" eaLnBrk="0" fontAlgn="base" hangingPunct="0">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5pPr>
      <a:lvl6pPr marL="457176" algn="l" rtl="0" fontAlgn="base">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6pPr>
      <a:lvl7pPr marL="914354" algn="l" rtl="0" fontAlgn="base">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7pPr>
      <a:lvl8pPr marL="1371530" algn="l" rtl="0" fontAlgn="base">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8pPr>
      <a:lvl9pPr marL="1828706" algn="l" rtl="0" fontAlgn="base">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9pPr>
    </p:titleStyle>
    <p:bodyStyle>
      <a:lvl1pPr marL="444477" indent="-444477" algn="l" rtl="0" eaLnBrk="0" fontAlgn="base" hangingPunct="0">
        <a:lnSpc>
          <a:spcPct val="120000"/>
        </a:lnSpc>
        <a:spcBef>
          <a:spcPts val="4700"/>
        </a:spcBef>
        <a:spcAft>
          <a:spcPct val="0"/>
        </a:spcAft>
        <a:buSzPct val="93000"/>
        <a:buChar char="•"/>
        <a:defRPr sz="4300">
          <a:solidFill>
            <a:schemeClr val="tx1"/>
          </a:solidFill>
          <a:latin typeface="+mn-lt"/>
          <a:ea typeface="+mn-ea"/>
          <a:cs typeface="+mn-cs"/>
          <a:sym typeface="Palatino" charset="0"/>
        </a:defRPr>
      </a:lvl1pPr>
      <a:lvl2pPr marL="838157" indent="-444477" algn="l" rtl="0" eaLnBrk="0" fontAlgn="base" hangingPunct="0">
        <a:lnSpc>
          <a:spcPct val="120000"/>
        </a:lnSpc>
        <a:spcBef>
          <a:spcPts val="4700"/>
        </a:spcBef>
        <a:spcAft>
          <a:spcPct val="0"/>
        </a:spcAft>
        <a:buSzPct val="93000"/>
        <a:buChar char="•"/>
        <a:defRPr sz="4300">
          <a:solidFill>
            <a:schemeClr val="tx1"/>
          </a:solidFill>
          <a:latin typeface="+mn-lt"/>
          <a:ea typeface="+mn-ea"/>
          <a:cs typeface="+mn-cs"/>
          <a:sym typeface="Palatino" charset="0"/>
        </a:defRPr>
      </a:lvl2pPr>
      <a:lvl3pPr marL="1282634" indent="-444477" algn="l" rtl="0" eaLnBrk="0" fontAlgn="base" hangingPunct="0">
        <a:lnSpc>
          <a:spcPct val="120000"/>
        </a:lnSpc>
        <a:spcBef>
          <a:spcPts val="4700"/>
        </a:spcBef>
        <a:spcAft>
          <a:spcPct val="0"/>
        </a:spcAft>
        <a:buSzPct val="93000"/>
        <a:buChar char="•"/>
        <a:defRPr sz="4300">
          <a:solidFill>
            <a:schemeClr val="tx1"/>
          </a:solidFill>
          <a:latin typeface="+mn-lt"/>
          <a:ea typeface="+mn-ea"/>
          <a:cs typeface="+mn-cs"/>
          <a:sym typeface="Palatino" charset="0"/>
        </a:defRPr>
      </a:lvl3pPr>
      <a:lvl4pPr marL="1727111" indent="-444477" algn="l" rtl="0" eaLnBrk="0" fontAlgn="base" hangingPunct="0">
        <a:lnSpc>
          <a:spcPct val="120000"/>
        </a:lnSpc>
        <a:spcBef>
          <a:spcPts val="4700"/>
        </a:spcBef>
        <a:spcAft>
          <a:spcPct val="0"/>
        </a:spcAft>
        <a:buSzPct val="93000"/>
        <a:buChar char="•"/>
        <a:defRPr sz="4300">
          <a:solidFill>
            <a:schemeClr val="tx1"/>
          </a:solidFill>
          <a:latin typeface="+mn-lt"/>
          <a:ea typeface="+mn-ea"/>
          <a:cs typeface="+mn-cs"/>
          <a:sym typeface="Palatino" charset="0"/>
        </a:defRPr>
      </a:lvl4pPr>
      <a:lvl5pPr marL="2171588" indent="-444477" algn="l" rtl="0" eaLnBrk="0" fontAlgn="base" hangingPunct="0">
        <a:lnSpc>
          <a:spcPct val="120000"/>
        </a:lnSpc>
        <a:spcBef>
          <a:spcPts val="4700"/>
        </a:spcBef>
        <a:spcAft>
          <a:spcPct val="0"/>
        </a:spcAft>
        <a:buSzPct val="93000"/>
        <a:buChar char="•"/>
        <a:defRPr sz="4300">
          <a:solidFill>
            <a:schemeClr val="tx1"/>
          </a:solidFill>
          <a:latin typeface="+mn-lt"/>
          <a:ea typeface="+mn-ea"/>
          <a:cs typeface="+mn-cs"/>
          <a:sym typeface="Palatino" charset="0"/>
        </a:defRPr>
      </a:lvl5pPr>
      <a:lvl6pPr marL="2628766" indent="-444477" algn="l" rtl="0" fontAlgn="base">
        <a:lnSpc>
          <a:spcPct val="120000"/>
        </a:lnSpc>
        <a:spcBef>
          <a:spcPts val="4700"/>
        </a:spcBef>
        <a:spcAft>
          <a:spcPct val="0"/>
        </a:spcAft>
        <a:buSzPct val="93000"/>
        <a:buChar char="•"/>
        <a:defRPr sz="4300">
          <a:solidFill>
            <a:schemeClr val="tx1"/>
          </a:solidFill>
          <a:latin typeface="+mn-lt"/>
          <a:ea typeface="+mn-ea"/>
          <a:cs typeface="+mn-cs"/>
          <a:sym typeface="Palatino" charset="0"/>
        </a:defRPr>
      </a:lvl6pPr>
      <a:lvl7pPr marL="3085942" indent="-444477" algn="l" rtl="0" fontAlgn="base">
        <a:lnSpc>
          <a:spcPct val="120000"/>
        </a:lnSpc>
        <a:spcBef>
          <a:spcPts val="4700"/>
        </a:spcBef>
        <a:spcAft>
          <a:spcPct val="0"/>
        </a:spcAft>
        <a:buSzPct val="93000"/>
        <a:buChar char="•"/>
        <a:defRPr sz="4300">
          <a:solidFill>
            <a:schemeClr val="tx1"/>
          </a:solidFill>
          <a:latin typeface="+mn-lt"/>
          <a:ea typeface="+mn-ea"/>
          <a:cs typeface="+mn-cs"/>
          <a:sym typeface="Palatino" charset="0"/>
        </a:defRPr>
      </a:lvl7pPr>
      <a:lvl8pPr marL="3543118" indent="-444477" algn="l" rtl="0" fontAlgn="base">
        <a:lnSpc>
          <a:spcPct val="120000"/>
        </a:lnSpc>
        <a:spcBef>
          <a:spcPts val="4700"/>
        </a:spcBef>
        <a:spcAft>
          <a:spcPct val="0"/>
        </a:spcAft>
        <a:buSzPct val="93000"/>
        <a:buChar char="•"/>
        <a:defRPr sz="4300">
          <a:solidFill>
            <a:schemeClr val="tx1"/>
          </a:solidFill>
          <a:latin typeface="+mn-lt"/>
          <a:ea typeface="+mn-ea"/>
          <a:cs typeface="+mn-cs"/>
          <a:sym typeface="Palatino" charset="0"/>
        </a:defRPr>
      </a:lvl8pPr>
      <a:lvl9pPr marL="4000296" indent="-444477" algn="l" rtl="0" fontAlgn="base">
        <a:lnSpc>
          <a:spcPct val="120000"/>
        </a:lnSpc>
        <a:spcBef>
          <a:spcPts val="4700"/>
        </a:spcBef>
        <a:spcAft>
          <a:spcPct val="0"/>
        </a:spcAft>
        <a:buSzPct val="93000"/>
        <a:buChar char="•"/>
        <a:defRPr sz="4300">
          <a:solidFill>
            <a:schemeClr val="tx1"/>
          </a:solidFill>
          <a:latin typeface="+mn-lt"/>
          <a:ea typeface="+mn-ea"/>
          <a:cs typeface="+mn-cs"/>
          <a:sym typeface="Palatino" charset="0"/>
        </a:defRPr>
      </a:lvl9pPr>
    </p:bodyStyle>
    <p:otherStyle>
      <a:defPPr>
        <a:defRPr lang="en-US"/>
      </a:defPPr>
      <a:lvl1pPr marL="0" algn="l" defTabSz="457176" rtl="0" eaLnBrk="1" latinLnBrk="0" hangingPunct="1">
        <a:defRPr sz="1800" kern="1200">
          <a:solidFill>
            <a:schemeClr val="tx1"/>
          </a:solidFill>
          <a:latin typeface="+mn-lt"/>
          <a:ea typeface="+mn-ea"/>
          <a:cs typeface="+mn-cs"/>
        </a:defRPr>
      </a:lvl1pPr>
      <a:lvl2pPr marL="457176" algn="l" defTabSz="457176" rtl="0" eaLnBrk="1" latinLnBrk="0" hangingPunct="1">
        <a:defRPr sz="1800" kern="1200">
          <a:solidFill>
            <a:schemeClr val="tx1"/>
          </a:solidFill>
          <a:latin typeface="+mn-lt"/>
          <a:ea typeface="+mn-ea"/>
          <a:cs typeface="+mn-cs"/>
        </a:defRPr>
      </a:lvl2pPr>
      <a:lvl3pPr marL="914354" algn="l" defTabSz="457176" rtl="0" eaLnBrk="1" latinLnBrk="0" hangingPunct="1">
        <a:defRPr sz="1800" kern="1200">
          <a:solidFill>
            <a:schemeClr val="tx1"/>
          </a:solidFill>
          <a:latin typeface="+mn-lt"/>
          <a:ea typeface="+mn-ea"/>
          <a:cs typeface="+mn-cs"/>
        </a:defRPr>
      </a:lvl3pPr>
      <a:lvl4pPr marL="1371530" algn="l" defTabSz="457176" rtl="0" eaLnBrk="1" latinLnBrk="0" hangingPunct="1">
        <a:defRPr sz="1800" kern="1200">
          <a:solidFill>
            <a:schemeClr val="tx1"/>
          </a:solidFill>
          <a:latin typeface="+mn-lt"/>
          <a:ea typeface="+mn-ea"/>
          <a:cs typeface="+mn-cs"/>
        </a:defRPr>
      </a:lvl4pPr>
      <a:lvl5pPr marL="1828706" algn="l" defTabSz="457176" rtl="0" eaLnBrk="1" latinLnBrk="0" hangingPunct="1">
        <a:defRPr sz="1800" kern="1200">
          <a:solidFill>
            <a:schemeClr val="tx1"/>
          </a:solidFill>
          <a:latin typeface="+mn-lt"/>
          <a:ea typeface="+mn-ea"/>
          <a:cs typeface="+mn-cs"/>
        </a:defRPr>
      </a:lvl5pPr>
      <a:lvl6pPr marL="2285884" algn="l" defTabSz="457176" rtl="0" eaLnBrk="1" latinLnBrk="0" hangingPunct="1">
        <a:defRPr sz="1800" kern="1200">
          <a:solidFill>
            <a:schemeClr val="tx1"/>
          </a:solidFill>
          <a:latin typeface="+mn-lt"/>
          <a:ea typeface="+mn-ea"/>
          <a:cs typeface="+mn-cs"/>
        </a:defRPr>
      </a:lvl6pPr>
      <a:lvl7pPr marL="2743060" algn="l" defTabSz="457176" rtl="0" eaLnBrk="1" latinLnBrk="0" hangingPunct="1">
        <a:defRPr sz="1800" kern="1200">
          <a:solidFill>
            <a:schemeClr val="tx1"/>
          </a:solidFill>
          <a:latin typeface="+mn-lt"/>
          <a:ea typeface="+mn-ea"/>
          <a:cs typeface="+mn-cs"/>
        </a:defRPr>
      </a:lvl7pPr>
      <a:lvl8pPr marL="3200236" algn="l" defTabSz="457176" rtl="0" eaLnBrk="1" latinLnBrk="0" hangingPunct="1">
        <a:defRPr sz="1800" kern="1200">
          <a:solidFill>
            <a:schemeClr val="tx1"/>
          </a:solidFill>
          <a:latin typeface="+mn-lt"/>
          <a:ea typeface="+mn-ea"/>
          <a:cs typeface="+mn-cs"/>
        </a:defRPr>
      </a:lvl8pPr>
      <a:lvl9pPr marL="3657413" algn="l" defTabSz="457176"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390596"/>
            <a:ext cx="11704320" cy="1625600"/>
          </a:xfrm>
          <a:prstGeom prst="rect">
            <a:avLst/>
          </a:prstGeom>
        </p:spPr>
        <p:txBody>
          <a:bodyPr vert="horz" lIns="130039" tIns="65020" rIns="130039" bIns="650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650240" y="2275842"/>
            <a:ext cx="11704320" cy="6436925"/>
          </a:xfrm>
          <a:prstGeom prst="rect">
            <a:avLst/>
          </a:prstGeom>
        </p:spPr>
        <p:txBody>
          <a:bodyPr vert="horz" lIns="130039" tIns="65020" rIns="130039" bIns="650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650240" y="9040144"/>
            <a:ext cx="3034453" cy="519289"/>
          </a:xfrm>
          <a:prstGeom prst="rect">
            <a:avLst/>
          </a:prstGeom>
        </p:spPr>
        <p:txBody>
          <a:bodyPr vert="horz" lIns="130039" tIns="65020" rIns="130039" bIns="65020" rtlCol="0" anchor="ctr"/>
          <a:lstStyle>
            <a:lvl1pPr algn="l">
              <a:defRPr sz="1700">
                <a:solidFill>
                  <a:schemeClr val="tx1">
                    <a:tint val="75000"/>
                  </a:schemeClr>
                </a:solidFill>
              </a:defRPr>
            </a:lvl1pPr>
          </a:lstStyle>
          <a:p>
            <a:fld id="{EAF7010D-9F4B-7747-84AB-2D452F92A55D}" type="datetimeFigureOut">
              <a:rPr lang="en-US" smtClean="0"/>
              <a:t>10/18/13</a:t>
            </a:fld>
            <a:endParaRPr lang="en-US"/>
          </a:p>
        </p:txBody>
      </p:sp>
      <p:sp>
        <p:nvSpPr>
          <p:cNvPr id="5" name="Footer Placeholder 4"/>
          <p:cNvSpPr>
            <a:spLocks noGrp="1"/>
          </p:cNvSpPr>
          <p:nvPr>
            <p:ph type="ftr" sz="quarter" idx="3"/>
          </p:nvPr>
        </p:nvSpPr>
        <p:spPr>
          <a:xfrm>
            <a:off x="4443308" y="9040144"/>
            <a:ext cx="4118187" cy="519289"/>
          </a:xfrm>
          <a:prstGeom prst="rect">
            <a:avLst/>
          </a:prstGeom>
        </p:spPr>
        <p:txBody>
          <a:bodyPr vert="horz" lIns="130039" tIns="65020" rIns="130039" bIns="65020"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0107" y="9040144"/>
            <a:ext cx="3034453" cy="519289"/>
          </a:xfrm>
          <a:prstGeom prst="rect">
            <a:avLst/>
          </a:prstGeom>
        </p:spPr>
        <p:txBody>
          <a:bodyPr vert="horz" lIns="130039" tIns="65020" rIns="130039" bIns="65020" rtlCol="0" anchor="ctr"/>
          <a:lstStyle>
            <a:lvl1pPr algn="r">
              <a:defRPr sz="1700">
                <a:solidFill>
                  <a:schemeClr val="tx1">
                    <a:tint val="75000"/>
                  </a:schemeClr>
                </a:solidFill>
              </a:defRPr>
            </a:lvl1pPr>
          </a:lstStyle>
          <a:p>
            <a:fld id="{D1DE19E2-2EAB-4E45-A106-C20A759EF410}" type="slidenum">
              <a:rPr lang="en-US" smtClean="0"/>
              <a:t>‹#›</a:t>
            </a:fld>
            <a:endParaRPr lang="en-US"/>
          </a:p>
        </p:txBody>
      </p:sp>
    </p:spTree>
    <p:extLst>
      <p:ext uri="{BB962C8B-B14F-4D97-AF65-F5344CB8AC3E}">
        <p14:creationId xmlns:p14="http://schemas.microsoft.com/office/powerpoint/2010/main" val="410217663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650197" rtl="0" eaLnBrk="1" latinLnBrk="0" hangingPunct="1">
        <a:spcBef>
          <a:spcPct val="0"/>
        </a:spcBef>
        <a:buNone/>
        <a:defRPr sz="6300" kern="1200">
          <a:solidFill>
            <a:schemeClr val="tx1"/>
          </a:solidFill>
          <a:latin typeface="+mj-lt"/>
          <a:ea typeface="+mj-ea"/>
          <a:cs typeface="+mj-cs"/>
        </a:defRPr>
      </a:lvl1pPr>
    </p:titleStyle>
    <p:bodyStyle>
      <a:lvl1pPr marL="487647" indent="-487647" algn="l" defTabSz="650197" rtl="0" eaLnBrk="1" latinLnBrk="0" hangingPunct="1">
        <a:spcBef>
          <a:spcPct val="20000"/>
        </a:spcBef>
        <a:buFont typeface="Arial"/>
        <a:buChar char="•"/>
        <a:defRPr sz="4600" kern="1200">
          <a:solidFill>
            <a:schemeClr val="tx1"/>
          </a:solidFill>
          <a:latin typeface="+mn-lt"/>
          <a:ea typeface="+mn-ea"/>
          <a:cs typeface="+mn-cs"/>
        </a:defRPr>
      </a:lvl1pPr>
      <a:lvl2pPr marL="1056569" indent="-406374" algn="l" defTabSz="650197" rtl="0" eaLnBrk="1" latinLnBrk="0" hangingPunct="1">
        <a:spcBef>
          <a:spcPct val="20000"/>
        </a:spcBef>
        <a:buFont typeface="Arial"/>
        <a:buChar char="–"/>
        <a:defRPr sz="4000" kern="1200">
          <a:solidFill>
            <a:schemeClr val="tx1"/>
          </a:solidFill>
          <a:latin typeface="+mn-lt"/>
          <a:ea typeface="+mn-ea"/>
          <a:cs typeface="+mn-cs"/>
        </a:defRPr>
      </a:lvl2pPr>
      <a:lvl3pPr marL="1625492" indent="-325098" algn="l" defTabSz="650197" rtl="0" eaLnBrk="1" latinLnBrk="0" hangingPunct="1">
        <a:spcBef>
          <a:spcPct val="20000"/>
        </a:spcBef>
        <a:buFont typeface="Arial"/>
        <a:buChar char="•"/>
        <a:defRPr sz="3400" kern="1200">
          <a:solidFill>
            <a:schemeClr val="tx1"/>
          </a:solidFill>
          <a:latin typeface="+mn-lt"/>
          <a:ea typeface="+mn-ea"/>
          <a:cs typeface="+mn-cs"/>
        </a:defRPr>
      </a:lvl3pPr>
      <a:lvl4pPr marL="2275688" indent="-325098" algn="l" defTabSz="650197" rtl="0" eaLnBrk="1" latinLnBrk="0" hangingPunct="1">
        <a:spcBef>
          <a:spcPct val="20000"/>
        </a:spcBef>
        <a:buFont typeface="Arial"/>
        <a:buChar char="–"/>
        <a:defRPr sz="2800" kern="1200">
          <a:solidFill>
            <a:schemeClr val="tx1"/>
          </a:solidFill>
          <a:latin typeface="+mn-lt"/>
          <a:ea typeface="+mn-ea"/>
          <a:cs typeface="+mn-cs"/>
        </a:defRPr>
      </a:lvl4pPr>
      <a:lvl5pPr marL="2925885" indent="-325098" algn="l" defTabSz="650197" rtl="0" eaLnBrk="1" latinLnBrk="0" hangingPunct="1">
        <a:spcBef>
          <a:spcPct val="20000"/>
        </a:spcBef>
        <a:buFont typeface="Arial"/>
        <a:buChar char="»"/>
        <a:defRPr sz="2800" kern="1200">
          <a:solidFill>
            <a:schemeClr val="tx1"/>
          </a:solidFill>
          <a:latin typeface="+mn-lt"/>
          <a:ea typeface="+mn-ea"/>
          <a:cs typeface="+mn-cs"/>
        </a:defRPr>
      </a:lvl5pPr>
      <a:lvl6pPr marL="3576081" indent="-325098" algn="l" defTabSz="650197" rtl="0" eaLnBrk="1" latinLnBrk="0" hangingPunct="1">
        <a:spcBef>
          <a:spcPct val="20000"/>
        </a:spcBef>
        <a:buFont typeface="Arial"/>
        <a:buChar char="•"/>
        <a:defRPr sz="2800" kern="1200">
          <a:solidFill>
            <a:schemeClr val="tx1"/>
          </a:solidFill>
          <a:latin typeface="+mn-lt"/>
          <a:ea typeface="+mn-ea"/>
          <a:cs typeface="+mn-cs"/>
        </a:defRPr>
      </a:lvl6pPr>
      <a:lvl7pPr marL="4226278" indent="-325098" algn="l" defTabSz="650197" rtl="0" eaLnBrk="1" latinLnBrk="0" hangingPunct="1">
        <a:spcBef>
          <a:spcPct val="20000"/>
        </a:spcBef>
        <a:buFont typeface="Arial"/>
        <a:buChar char="•"/>
        <a:defRPr sz="2800" kern="1200">
          <a:solidFill>
            <a:schemeClr val="tx1"/>
          </a:solidFill>
          <a:latin typeface="+mn-lt"/>
          <a:ea typeface="+mn-ea"/>
          <a:cs typeface="+mn-cs"/>
        </a:defRPr>
      </a:lvl7pPr>
      <a:lvl8pPr marL="4876475" indent="-325098" algn="l" defTabSz="650197" rtl="0" eaLnBrk="1" latinLnBrk="0" hangingPunct="1">
        <a:spcBef>
          <a:spcPct val="20000"/>
        </a:spcBef>
        <a:buFont typeface="Arial"/>
        <a:buChar char="•"/>
        <a:defRPr sz="2800" kern="1200">
          <a:solidFill>
            <a:schemeClr val="tx1"/>
          </a:solidFill>
          <a:latin typeface="+mn-lt"/>
          <a:ea typeface="+mn-ea"/>
          <a:cs typeface="+mn-cs"/>
        </a:defRPr>
      </a:lvl8pPr>
      <a:lvl9pPr marL="5526671" indent="-325098" algn="l" defTabSz="650197"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197" rtl="0" eaLnBrk="1" latinLnBrk="0" hangingPunct="1">
        <a:defRPr sz="2600" kern="1200">
          <a:solidFill>
            <a:schemeClr val="tx1"/>
          </a:solidFill>
          <a:latin typeface="+mn-lt"/>
          <a:ea typeface="+mn-ea"/>
          <a:cs typeface="+mn-cs"/>
        </a:defRPr>
      </a:lvl1pPr>
      <a:lvl2pPr marL="650197" algn="l" defTabSz="650197" rtl="0" eaLnBrk="1" latinLnBrk="0" hangingPunct="1">
        <a:defRPr sz="2600" kern="1200">
          <a:solidFill>
            <a:schemeClr val="tx1"/>
          </a:solidFill>
          <a:latin typeface="+mn-lt"/>
          <a:ea typeface="+mn-ea"/>
          <a:cs typeface="+mn-cs"/>
        </a:defRPr>
      </a:lvl2pPr>
      <a:lvl3pPr marL="1300393" algn="l" defTabSz="650197" rtl="0" eaLnBrk="1" latinLnBrk="0" hangingPunct="1">
        <a:defRPr sz="2600" kern="1200">
          <a:solidFill>
            <a:schemeClr val="tx1"/>
          </a:solidFill>
          <a:latin typeface="+mn-lt"/>
          <a:ea typeface="+mn-ea"/>
          <a:cs typeface="+mn-cs"/>
        </a:defRPr>
      </a:lvl3pPr>
      <a:lvl4pPr marL="1950590" algn="l" defTabSz="650197" rtl="0" eaLnBrk="1" latinLnBrk="0" hangingPunct="1">
        <a:defRPr sz="2600" kern="1200">
          <a:solidFill>
            <a:schemeClr val="tx1"/>
          </a:solidFill>
          <a:latin typeface="+mn-lt"/>
          <a:ea typeface="+mn-ea"/>
          <a:cs typeface="+mn-cs"/>
        </a:defRPr>
      </a:lvl4pPr>
      <a:lvl5pPr marL="2600786" algn="l" defTabSz="650197" rtl="0" eaLnBrk="1" latinLnBrk="0" hangingPunct="1">
        <a:defRPr sz="2600" kern="1200">
          <a:solidFill>
            <a:schemeClr val="tx1"/>
          </a:solidFill>
          <a:latin typeface="+mn-lt"/>
          <a:ea typeface="+mn-ea"/>
          <a:cs typeface="+mn-cs"/>
        </a:defRPr>
      </a:lvl5pPr>
      <a:lvl6pPr marL="3250983" algn="l" defTabSz="650197" rtl="0" eaLnBrk="1" latinLnBrk="0" hangingPunct="1">
        <a:defRPr sz="2600" kern="1200">
          <a:solidFill>
            <a:schemeClr val="tx1"/>
          </a:solidFill>
          <a:latin typeface="+mn-lt"/>
          <a:ea typeface="+mn-ea"/>
          <a:cs typeface="+mn-cs"/>
        </a:defRPr>
      </a:lvl6pPr>
      <a:lvl7pPr marL="3901180" algn="l" defTabSz="650197" rtl="0" eaLnBrk="1" latinLnBrk="0" hangingPunct="1">
        <a:defRPr sz="2600" kern="1200">
          <a:solidFill>
            <a:schemeClr val="tx1"/>
          </a:solidFill>
          <a:latin typeface="+mn-lt"/>
          <a:ea typeface="+mn-ea"/>
          <a:cs typeface="+mn-cs"/>
        </a:defRPr>
      </a:lvl7pPr>
      <a:lvl8pPr marL="4551376" algn="l" defTabSz="650197" rtl="0" eaLnBrk="1" latinLnBrk="0" hangingPunct="1">
        <a:defRPr sz="2600" kern="1200">
          <a:solidFill>
            <a:schemeClr val="tx1"/>
          </a:solidFill>
          <a:latin typeface="+mn-lt"/>
          <a:ea typeface="+mn-ea"/>
          <a:cs typeface="+mn-cs"/>
        </a:defRPr>
      </a:lvl8pPr>
      <a:lvl9pPr marL="5201573" algn="l" defTabSz="650197"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47700" y="152400"/>
            <a:ext cx="11709400" cy="2032000"/>
          </a:xfrm>
          <a:prstGeom prst="rect">
            <a:avLst/>
          </a:prstGeom>
          <a:noFill/>
          <a:ln w="12700">
            <a:noFill/>
            <a:miter lim="800000"/>
            <a:headEnd/>
            <a:tailEnd/>
          </a:ln>
        </p:spPr>
        <p:txBody>
          <a:bodyPr vert="horz" wrap="square" lIns="50797" tIns="50797" rIns="50797" bIns="50797" numCol="1" anchor="ctr" anchorCtr="0" compatLnSpc="1">
            <a:prstTxWarp prst="textNoShape">
              <a:avLst/>
            </a:prstTxWarp>
          </a:bodyPr>
          <a:lstStyle/>
          <a:p>
            <a:pPr lvl="0"/>
            <a:r>
              <a:rPr lang="en-US">
                <a:sym typeface="Palatino" charset="0"/>
              </a:rPr>
              <a:t>Click to edit Master title style</a:t>
            </a:r>
          </a:p>
        </p:txBody>
      </p:sp>
      <p:sp>
        <p:nvSpPr>
          <p:cNvPr id="2051" name="Rectangle 2"/>
          <p:cNvSpPr>
            <a:spLocks noGrp="1" noChangeArrowheads="1"/>
          </p:cNvSpPr>
          <p:nvPr>
            <p:ph type="body" idx="1"/>
          </p:nvPr>
        </p:nvSpPr>
        <p:spPr bwMode="auto">
          <a:xfrm>
            <a:off x="647700" y="2628900"/>
            <a:ext cx="11709400" cy="6477001"/>
          </a:xfrm>
          <a:prstGeom prst="rect">
            <a:avLst/>
          </a:prstGeom>
          <a:noFill/>
          <a:ln w="12700">
            <a:noFill/>
            <a:miter lim="800000"/>
            <a:headEnd/>
            <a:tailEnd/>
          </a:ln>
        </p:spPr>
        <p:txBody>
          <a:bodyPr vert="horz" wrap="square" lIns="50797" tIns="50797" rIns="50797" bIns="50797" numCol="1" anchor="ctr" anchorCtr="0" compatLnSpc="1">
            <a:prstTxWarp prst="textNoShape">
              <a:avLst/>
            </a:prstTxWarp>
          </a:bodyPr>
          <a:lstStyle/>
          <a:p>
            <a:pPr lvl="0"/>
            <a:r>
              <a:rPr lang="en-US">
                <a:sym typeface="Palatino" charset="0"/>
              </a:rPr>
              <a:t>Click to edit Master text styles</a:t>
            </a:r>
          </a:p>
          <a:p>
            <a:pPr lvl="1"/>
            <a:r>
              <a:rPr lang="en-US">
                <a:sym typeface="Palatino" charset="0"/>
              </a:rPr>
              <a:t>Second level</a:t>
            </a:r>
          </a:p>
          <a:p>
            <a:pPr lvl="2"/>
            <a:r>
              <a:rPr lang="en-US">
                <a:sym typeface="Palatino" charset="0"/>
              </a:rPr>
              <a:t>Third level</a:t>
            </a:r>
          </a:p>
          <a:p>
            <a:pPr lvl="3"/>
            <a:r>
              <a:rPr lang="en-US">
                <a:sym typeface="Palatino" charset="0"/>
              </a:rPr>
              <a:t>Fourth level</a:t>
            </a:r>
          </a:p>
          <a:p>
            <a:pPr lvl="4"/>
            <a:r>
              <a:rPr lang="en-US">
                <a:sym typeface="Palatino" charset="0"/>
              </a:rPr>
              <a:t>Fifth level</a:t>
            </a: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xmlns:p14="http://schemas.microsoft.com/office/powerpoint/2010/main"/>
  <p:txStyles>
    <p:titleStyle>
      <a:lvl1pPr algn="l" rtl="0" eaLnBrk="0" fontAlgn="base" hangingPunct="0">
        <a:spcBef>
          <a:spcPct val="0"/>
        </a:spcBef>
        <a:spcAft>
          <a:spcPct val="0"/>
        </a:spcAft>
        <a:defRPr sz="8100">
          <a:solidFill>
            <a:srgbClr val="FEFFFE"/>
          </a:solidFill>
          <a:latin typeface="+mj-lt"/>
          <a:ea typeface="+mj-ea"/>
          <a:cs typeface="+mj-cs"/>
          <a:sym typeface="Palatino" charset="0"/>
        </a:defRPr>
      </a:lvl1pPr>
      <a:lvl2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2pPr>
      <a:lvl3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3pPr>
      <a:lvl4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4pPr>
      <a:lvl5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5pPr>
      <a:lvl6pPr marL="457176"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6pPr>
      <a:lvl7pPr marL="914354"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7pPr>
      <a:lvl8pPr marL="1371530"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8pPr>
      <a:lvl9pPr marL="1828706"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9pPr>
    </p:titleStyle>
    <p:bodyStyle>
      <a:lvl1pPr marL="44447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1pPr>
      <a:lvl2pPr marL="83815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2pPr>
      <a:lvl3pPr marL="1282634"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3pPr>
      <a:lvl4pPr marL="1727111"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4pPr>
      <a:lvl5pPr marL="2171588"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5pPr>
      <a:lvl6pPr marL="2628766"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6pPr>
      <a:lvl7pPr marL="3085942"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7pPr>
      <a:lvl8pPr marL="3543118"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8pPr>
      <a:lvl9pPr marL="4000296"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9pPr>
    </p:bodyStyle>
    <p:otherStyle>
      <a:defPPr>
        <a:defRPr lang="en-US"/>
      </a:defPPr>
      <a:lvl1pPr marL="0" algn="l" defTabSz="457176" rtl="0" eaLnBrk="1" latinLnBrk="0" hangingPunct="1">
        <a:defRPr sz="1800" kern="1200">
          <a:solidFill>
            <a:schemeClr val="tx1"/>
          </a:solidFill>
          <a:latin typeface="+mn-lt"/>
          <a:ea typeface="+mn-ea"/>
          <a:cs typeface="+mn-cs"/>
        </a:defRPr>
      </a:lvl1pPr>
      <a:lvl2pPr marL="457176" algn="l" defTabSz="457176" rtl="0" eaLnBrk="1" latinLnBrk="0" hangingPunct="1">
        <a:defRPr sz="1800" kern="1200">
          <a:solidFill>
            <a:schemeClr val="tx1"/>
          </a:solidFill>
          <a:latin typeface="+mn-lt"/>
          <a:ea typeface="+mn-ea"/>
          <a:cs typeface="+mn-cs"/>
        </a:defRPr>
      </a:lvl2pPr>
      <a:lvl3pPr marL="914354" algn="l" defTabSz="457176" rtl="0" eaLnBrk="1" latinLnBrk="0" hangingPunct="1">
        <a:defRPr sz="1800" kern="1200">
          <a:solidFill>
            <a:schemeClr val="tx1"/>
          </a:solidFill>
          <a:latin typeface="+mn-lt"/>
          <a:ea typeface="+mn-ea"/>
          <a:cs typeface="+mn-cs"/>
        </a:defRPr>
      </a:lvl3pPr>
      <a:lvl4pPr marL="1371530" algn="l" defTabSz="457176" rtl="0" eaLnBrk="1" latinLnBrk="0" hangingPunct="1">
        <a:defRPr sz="1800" kern="1200">
          <a:solidFill>
            <a:schemeClr val="tx1"/>
          </a:solidFill>
          <a:latin typeface="+mn-lt"/>
          <a:ea typeface="+mn-ea"/>
          <a:cs typeface="+mn-cs"/>
        </a:defRPr>
      </a:lvl4pPr>
      <a:lvl5pPr marL="1828706" algn="l" defTabSz="457176" rtl="0" eaLnBrk="1" latinLnBrk="0" hangingPunct="1">
        <a:defRPr sz="1800" kern="1200">
          <a:solidFill>
            <a:schemeClr val="tx1"/>
          </a:solidFill>
          <a:latin typeface="+mn-lt"/>
          <a:ea typeface="+mn-ea"/>
          <a:cs typeface="+mn-cs"/>
        </a:defRPr>
      </a:lvl5pPr>
      <a:lvl6pPr marL="2285884" algn="l" defTabSz="457176" rtl="0" eaLnBrk="1" latinLnBrk="0" hangingPunct="1">
        <a:defRPr sz="1800" kern="1200">
          <a:solidFill>
            <a:schemeClr val="tx1"/>
          </a:solidFill>
          <a:latin typeface="+mn-lt"/>
          <a:ea typeface="+mn-ea"/>
          <a:cs typeface="+mn-cs"/>
        </a:defRPr>
      </a:lvl6pPr>
      <a:lvl7pPr marL="2743060" algn="l" defTabSz="457176" rtl="0" eaLnBrk="1" latinLnBrk="0" hangingPunct="1">
        <a:defRPr sz="1800" kern="1200">
          <a:solidFill>
            <a:schemeClr val="tx1"/>
          </a:solidFill>
          <a:latin typeface="+mn-lt"/>
          <a:ea typeface="+mn-ea"/>
          <a:cs typeface="+mn-cs"/>
        </a:defRPr>
      </a:lvl7pPr>
      <a:lvl8pPr marL="3200236" algn="l" defTabSz="457176" rtl="0" eaLnBrk="1" latinLnBrk="0" hangingPunct="1">
        <a:defRPr sz="1800" kern="1200">
          <a:solidFill>
            <a:schemeClr val="tx1"/>
          </a:solidFill>
          <a:latin typeface="+mn-lt"/>
          <a:ea typeface="+mn-ea"/>
          <a:cs typeface="+mn-cs"/>
        </a:defRPr>
      </a:lvl8pPr>
      <a:lvl9pPr marL="3657413" algn="l" defTabSz="45717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647700" y="152400"/>
            <a:ext cx="11709400" cy="2032000"/>
          </a:xfrm>
          <a:prstGeom prst="rect">
            <a:avLst/>
          </a:prstGeom>
          <a:noFill/>
          <a:ln w="12700">
            <a:noFill/>
            <a:miter lim="800000"/>
            <a:headEnd/>
            <a:tailEnd/>
          </a:ln>
        </p:spPr>
        <p:txBody>
          <a:bodyPr vert="horz" wrap="square" lIns="50797" tIns="50797" rIns="50797" bIns="50797" numCol="1" anchor="ctr" anchorCtr="0" compatLnSpc="1">
            <a:prstTxWarp prst="textNoShape">
              <a:avLst/>
            </a:prstTxWarp>
          </a:bodyPr>
          <a:lstStyle/>
          <a:p>
            <a:pPr lvl="0"/>
            <a:r>
              <a:rPr lang="en-US">
                <a:sym typeface="Palatino" charset="0"/>
              </a:rPr>
              <a:t>Click to edit Master title style</a:t>
            </a:r>
          </a:p>
        </p:txBody>
      </p:sp>
      <p:sp>
        <p:nvSpPr>
          <p:cNvPr id="4099" name="Rectangle 2"/>
          <p:cNvSpPr>
            <a:spLocks noGrp="1" noChangeArrowheads="1"/>
          </p:cNvSpPr>
          <p:nvPr>
            <p:ph type="body" idx="1"/>
          </p:nvPr>
        </p:nvSpPr>
        <p:spPr bwMode="auto">
          <a:xfrm>
            <a:off x="647700" y="2628900"/>
            <a:ext cx="5600700" cy="6477001"/>
          </a:xfrm>
          <a:prstGeom prst="rect">
            <a:avLst/>
          </a:prstGeom>
          <a:noFill/>
          <a:ln w="12700">
            <a:noFill/>
            <a:miter lim="800000"/>
            <a:headEnd/>
            <a:tailEnd/>
          </a:ln>
        </p:spPr>
        <p:txBody>
          <a:bodyPr vert="horz" wrap="square" lIns="50797" tIns="50797" rIns="50797" bIns="50797" numCol="1" anchor="ctr" anchorCtr="0" compatLnSpc="1">
            <a:prstTxWarp prst="textNoShape">
              <a:avLst/>
            </a:prstTxWarp>
          </a:bodyPr>
          <a:lstStyle/>
          <a:p>
            <a:pPr lvl="0"/>
            <a:r>
              <a:rPr lang="en-US">
                <a:sym typeface="Palatino" charset="0"/>
              </a:rPr>
              <a:t>Click to edit Master text styles</a:t>
            </a:r>
          </a:p>
          <a:p>
            <a:pPr lvl="1"/>
            <a:r>
              <a:rPr lang="en-US">
                <a:sym typeface="Palatino" charset="0"/>
              </a:rPr>
              <a:t>Second level</a:t>
            </a:r>
          </a:p>
          <a:p>
            <a:pPr lvl="2"/>
            <a:r>
              <a:rPr lang="en-US">
                <a:sym typeface="Palatino" charset="0"/>
              </a:rPr>
              <a:t>Third level</a:t>
            </a:r>
          </a:p>
          <a:p>
            <a:pPr lvl="3"/>
            <a:r>
              <a:rPr lang="en-US">
                <a:sym typeface="Palatino" charset="0"/>
              </a:rPr>
              <a:t>Fourth level</a:t>
            </a:r>
          </a:p>
          <a:p>
            <a:pPr lvl="4"/>
            <a:r>
              <a:rPr lang="en-US">
                <a:sym typeface="Palatino" charset="0"/>
              </a:rPr>
              <a:t>Fifth level</a:t>
            </a: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ransition xmlns:p14="http://schemas.microsoft.com/office/powerpoint/2010/main"/>
  <p:txStyles>
    <p:titleStyle>
      <a:lvl1pPr algn="l" rtl="0" eaLnBrk="0" fontAlgn="base" hangingPunct="0">
        <a:spcBef>
          <a:spcPct val="0"/>
        </a:spcBef>
        <a:spcAft>
          <a:spcPct val="0"/>
        </a:spcAft>
        <a:defRPr sz="8100">
          <a:solidFill>
            <a:srgbClr val="FEFFFE"/>
          </a:solidFill>
          <a:latin typeface="+mj-lt"/>
          <a:ea typeface="+mj-ea"/>
          <a:cs typeface="+mj-cs"/>
          <a:sym typeface="Palatino" charset="0"/>
        </a:defRPr>
      </a:lvl1pPr>
      <a:lvl2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2pPr>
      <a:lvl3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3pPr>
      <a:lvl4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4pPr>
      <a:lvl5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5pPr>
      <a:lvl6pPr marL="457176"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6pPr>
      <a:lvl7pPr marL="914354"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7pPr>
      <a:lvl8pPr marL="1371530"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8pPr>
      <a:lvl9pPr marL="1828706"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9pPr>
    </p:titleStyle>
    <p:bodyStyle>
      <a:lvl1pPr marL="44447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1pPr>
      <a:lvl2pPr marL="83815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2pPr>
      <a:lvl3pPr marL="1282634"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3pPr>
      <a:lvl4pPr marL="1727111"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4pPr>
      <a:lvl5pPr marL="2171588"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5pPr>
      <a:lvl6pPr marL="2628766"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6pPr>
      <a:lvl7pPr marL="3085942"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7pPr>
      <a:lvl8pPr marL="3543118"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8pPr>
      <a:lvl9pPr marL="4000296"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9pPr>
    </p:bodyStyle>
    <p:otherStyle>
      <a:defPPr>
        <a:defRPr lang="en-US"/>
      </a:defPPr>
      <a:lvl1pPr marL="0" algn="l" defTabSz="457176" rtl="0" eaLnBrk="1" latinLnBrk="0" hangingPunct="1">
        <a:defRPr sz="1800" kern="1200">
          <a:solidFill>
            <a:schemeClr val="tx1"/>
          </a:solidFill>
          <a:latin typeface="+mn-lt"/>
          <a:ea typeface="+mn-ea"/>
          <a:cs typeface="+mn-cs"/>
        </a:defRPr>
      </a:lvl1pPr>
      <a:lvl2pPr marL="457176" algn="l" defTabSz="457176" rtl="0" eaLnBrk="1" latinLnBrk="0" hangingPunct="1">
        <a:defRPr sz="1800" kern="1200">
          <a:solidFill>
            <a:schemeClr val="tx1"/>
          </a:solidFill>
          <a:latin typeface="+mn-lt"/>
          <a:ea typeface="+mn-ea"/>
          <a:cs typeface="+mn-cs"/>
        </a:defRPr>
      </a:lvl2pPr>
      <a:lvl3pPr marL="914354" algn="l" defTabSz="457176" rtl="0" eaLnBrk="1" latinLnBrk="0" hangingPunct="1">
        <a:defRPr sz="1800" kern="1200">
          <a:solidFill>
            <a:schemeClr val="tx1"/>
          </a:solidFill>
          <a:latin typeface="+mn-lt"/>
          <a:ea typeface="+mn-ea"/>
          <a:cs typeface="+mn-cs"/>
        </a:defRPr>
      </a:lvl3pPr>
      <a:lvl4pPr marL="1371530" algn="l" defTabSz="457176" rtl="0" eaLnBrk="1" latinLnBrk="0" hangingPunct="1">
        <a:defRPr sz="1800" kern="1200">
          <a:solidFill>
            <a:schemeClr val="tx1"/>
          </a:solidFill>
          <a:latin typeface="+mn-lt"/>
          <a:ea typeface="+mn-ea"/>
          <a:cs typeface="+mn-cs"/>
        </a:defRPr>
      </a:lvl4pPr>
      <a:lvl5pPr marL="1828706" algn="l" defTabSz="457176" rtl="0" eaLnBrk="1" latinLnBrk="0" hangingPunct="1">
        <a:defRPr sz="1800" kern="1200">
          <a:solidFill>
            <a:schemeClr val="tx1"/>
          </a:solidFill>
          <a:latin typeface="+mn-lt"/>
          <a:ea typeface="+mn-ea"/>
          <a:cs typeface="+mn-cs"/>
        </a:defRPr>
      </a:lvl5pPr>
      <a:lvl6pPr marL="2285884" algn="l" defTabSz="457176" rtl="0" eaLnBrk="1" latinLnBrk="0" hangingPunct="1">
        <a:defRPr sz="1800" kern="1200">
          <a:solidFill>
            <a:schemeClr val="tx1"/>
          </a:solidFill>
          <a:latin typeface="+mn-lt"/>
          <a:ea typeface="+mn-ea"/>
          <a:cs typeface="+mn-cs"/>
        </a:defRPr>
      </a:lvl6pPr>
      <a:lvl7pPr marL="2743060" algn="l" defTabSz="457176" rtl="0" eaLnBrk="1" latinLnBrk="0" hangingPunct="1">
        <a:defRPr sz="1800" kern="1200">
          <a:solidFill>
            <a:schemeClr val="tx1"/>
          </a:solidFill>
          <a:latin typeface="+mn-lt"/>
          <a:ea typeface="+mn-ea"/>
          <a:cs typeface="+mn-cs"/>
        </a:defRPr>
      </a:lvl7pPr>
      <a:lvl8pPr marL="3200236" algn="l" defTabSz="457176" rtl="0" eaLnBrk="1" latinLnBrk="0" hangingPunct="1">
        <a:defRPr sz="1800" kern="1200">
          <a:solidFill>
            <a:schemeClr val="tx1"/>
          </a:solidFill>
          <a:latin typeface="+mn-lt"/>
          <a:ea typeface="+mn-ea"/>
          <a:cs typeface="+mn-cs"/>
        </a:defRPr>
      </a:lvl8pPr>
      <a:lvl9pPr marL="3657413" algn="l" defTabSz="45717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647700" y="647700"/>
            <a:ext cx="5854700" cy="4254500"/>
          </a:xfrm>
          <a:prstGeom prst="rect">
            <a:avLst/>
          </a:prstGeom>
          <a:noFill/>
          <a:ln w="12700">
            <a:noFill/>
            <a:miter lim="800000"/>
            <a:headEnd/>
            <a:tailEnd/>
          </a:ln>
        </p:spPr>
        <p:txBody>
          <a:bodyPr vert="horz" wrap="square" lIns="50797" tIns="50797" rIns="50797" bIns="50797" numCol="1" anchor="b" anchorCtr="0" compatLnSpc="1">
            <a:prstTxWarp prst="textNoShape">
              <a:avLst/>
            </a:prstTxWarp>
          </a:bodyPr>
          <a:lstStyle/>
          <a:p>
            <a:pPr lvl="0"/>
            <a:r>
              <a:rPr lang="en-US">
                <a:sym typeface="Palatino" charset="0"/>
              </a:rPr>
              <a:t>Click to edit Master title style</a:t>
            </a:r>
          </a:p>
        </p:txBody>
      </p:sp>
      <p:sp>
        <p:nvSpPr>
          <p:cNvPr id="5123" name="Rectangle 2"/>
          <p:cNvSpPr>
            <a:spLocks noGrp="1" noChangeArrowheads="1"/>
          </p:cNvSpPr>
          <p:nvPr>
            <p:ph type="body" idx="1"/>
          </p:nvPr>
        </p:nvSpPr>
        <p:spPr bwMode="auto">
          <a:xfrm>
            <a:off x="647700" y="4889500"/>
            <a:ext cx="5854700" cy="4216400"/>
          </a:xfrm>
          <a:prstGeom prst="rect">
            <a:avLst/>
          </a:prstGeom>
          <a:noFill/>
          <a:ln w="12700">
            <a:noFill/>
            <a:miter lim="800000"/>
            <a:headEnd/>
            <a:tailEnd/>
          </a:ln>
        </p:spPr>
        <p:txBody>
          <a:bodyPr vert="horz" wrap="square" lIns="50797" tIns="50797" rIns="50797" bIns="50797" numCol="1" anchor="t" anchorCtr="0" compatLnSpc="1">
            <a:prstTxWarp prst="textNoShape">
              <a:avLst/>
            </a:prstTxWarp>
          </a:bodyPr>
          <a:lstStyle/>
          <a:p>
            <a:pPr lvl="0"/>
            <a:r>
              <a:rPr lang="en-US">
                <a:sym typeface="Hoefler Text" charset="0"/>
              </a:rPr>
              <a:t>Click to edit Master text styles</a:t>
            </a:r>
          </a:p>
          <a:p>
            <a:pPr lvl="1"/>
            <a:r>
              <a:rPr lang="en-US">
                <a:sym typeface="Hoefler Text" charset="0"/>
              </a:rPr>
              <a:t>Second level</a:t>
            </a:r>
          </a:p>
          <a:p>
            <a:pPr lvl="2"/>
            <a:r>
              <a:rPr lang="en-US">
                <a:sym typeface="Hoefler Text" charset="0"/>
              </a:rPr>
              <a:t>Third level</a:t>
            </a:r>
          </a:p>
          <a:p>
            <a:pPr lvl="3"/>
            <a:r>
              <a:rPr lang="en-US">
                <a:sym typeface="Hoefler Text" charset="0"/>
              </a:rPr>
              <a:t>Fourth level</a:t>
            </a:r>
          </a:p>
          <a:p>
            <a:pPr lvl="4"/>
            <a:r>
              <a:rPr lang="en-US">
                <a:sym typeface="Hoefler Text" charset="0"/>
              </a:rPr>
              <a:t>Fifth level</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ransition xmlns:p14="http://schemas.microsoft.com/office/powerpoint/2010/main"/>
  <p:txStyles>
    <p:titleStyle>
      <a:lvl1pPr algn="ctr" rtl="0" eaLnBrk="0" fontAlgn="base" hangingPunct="0">
        <a:lnSpc>
          <a:spcPct val="90000"/>
        </a:lnSpc>
        <a:spcBef>
          <a:spcPct val="0"/>
        </a:spcBef>
        <a:spcAft>
          <a:spcPct val="0"/>
        </a:spcAft>
        <a:defRPr sz="7500">
          <a:solidFill>
            <a:schemeClr val="tx1"/>
          </a:solidFill>
          <a:latin typeface="+mj-lt"/>
          <a:ea typeface="+mj-ea"/>
          <a:cs typeface="+mj-cs"/>
          <a:sym typeface="Palatino" charset="0"/>
        </a:defRPr>
      </a:lvl1pPr>
      <a:lvl2pPr algn="ctr" rtl="0" eaLnBrk="0" fontAlgn="base" hangingPunct="0">
        <a:lnSpc>
          <a:spcPct val="90000"/>
        </a:lnSpc>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2pPr>
      <a:lvl3pPr algn="ctr" rtl="0" eaLnBrk="0" fontAlgn="base" hangingPunct="0">
        <a:lnSpc>
          <a:spcPct val="90000"/>
        </a:lnSpc>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3pPr>
      <a:lvl4pPr algn="ctr" rtl="0" eaLnBrk="0" fontAlgn="base" hangingPunct="0">
        <a:lnSpc>
          <a:spcPct val="90000"/>
        </a:lnSpc>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4pPr>
      <a:lvl5pPr algn="ctr" rtl="0" eaLnBrk="0" fontAlgn="base" hangingPunct="0">
        <a:lnSpc>
          <a:spcPct val="90000"/>
        </a:lnSpc>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5pPr>
      <a:lvl6pPr marL="457176" algn="ctr" rtl="0" fontAlgn="base">
        <a:lnSpc>
          <a:spcPct val="90000"/>
        </a:lnSpc>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6pPr>
      <a:lvl7pPr marL="914354" algn="ctr" rtl="0" fontAlgn="base">
        <a:lnSpc>
          <a:spcPct val="90000"/>
        </a:lnSpc>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7pPr>
      <a:lvl8pPr marL="1371530" algn="ctr" rtl="0" fontAlgn="base">
        <a:lnSpc>
          <a:spcPct val="90000"/>
        </a:lnSpc>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8pPr>
      <a:lvl9pPr marL="1828706" algn="ctr" rtl="0" fontAlgn="base">
        <a:lnSpc>
          <a:spcPct val="90000"/>
        </a:lnSpc>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9pPr>
    </p:titleStyle>
    <p:bodyStyle>
      <a:lvl1pPr marL="342882" indent="-342882" algn="ctr" rtl="0" eaLnBrk="0" fontAlgn="base" hangingPunct="0">
        <a:spcBef>
          <a:spcPts val="1200"/>
        </a:spcBef>
        <a:spcAft>
          <a:spcPct val="0"/>
        </a:spcAft>
        <a:buChar char="•"/>
        <a:defRPr sz="3100" i="1">
          <a:solidFill>
            <a:schemeClr val="tx1"/>
          </a:solidFill>
          <a:latin typeface="+mn-lt"/>
          <a:ea typeface="+mn-ea"/>
          <a:cs typeface="+mn-cs"/>
          <a:sym typeface="Hoefler Text" charset="0"/>
        </a:defRPr>
      </a:lvl1pPr>
      <a:lvl2pPr marL="742912" indent="-285736" algn="ctr" rtl="0" eaLnBrk="0" fontAlgn="base" hangingPunct="0">
        <a:spcBef>
          <a:spcPts val="1200"/>
        </a:spcBef>
        <a:spcAft>
          <a:spcPct val="0"/>
        </a:spcAft>
        <a:buChar char="–"/>
        <a:defRPr sz="3100" i="1">
          <a:solidFill>
            <a:schemeClr val="tx1"/>
          </a:solidFill>
          <a:latin typeface="+mn-lt"/>
          <a:ea typeface="+mn-ea"/>
          <a:cs typeface="+mn-cs"/>
          <a:sym typeface="Hoefler Text" charset="0"/>
        </a:defRPr>
      </a:lvl2pPr>
      <a:lvl3pPr marL="1142941" indent="-228589" algn="ctr" rtl="0" eaLnBrk="0" fontAlgn="base" hangingPunct="0">
        <a:spcBef>
          <a:spcPts val="1200"/>
        </a:spcBef>
        <a:spcAft>
          <a:spcPct val="0"/>
        </a:spcAft>
        <a:buChar char="•"/>
        <a:defRPr sz="3100" i="1">
          <a:solidFill>
            <a:schemeClr val="tx1"/>
          </a:solidFill>
          <a:latin typeface="+mn-lt"/>
          <a:ea typeface="+mn-ea"/>
          <a:cs typeface="+mn-cs"/>
          <a:sym typeface="Hoefler Text" charset="0"/>
        </a:defRPr>
      </a:lvl3pPr>
      <a:lvl4pPr marL="1600119" indent="-228589" algn="ctr" rtl="0" eaLnBrk="0" fontAlgn="base" hangingPunct="0">
        <a:spcBef>
          <a:spcPts val="1200"/>
        </a:spcBef>
        <a:spcAft>
          <a:spcPct val="0"/>
        </a:spcAft>
        <a:buChar char="–"/>
        <a:defRPr sz="3100" i="1">
          <a:solidFill>
            <a:schemeClr val="tx1"/>
          </a:solidFill>
          <a:latin typeface="+mn-lt"/>
          <a:ea typeface="+mn-ea"/>
          <a:cs typeface="+mn-cs"/>
          <a:sym typeface="Hoefler Text" charset="0"/>
        </a:defRPr>
      </a:lvl4pPr>
      <a:lvl5pPr marL="2057295" indent="-228589" algn="ctr" rtl="0" eaLnBrk="0" fontAlgn="base" hangingPunct="0">
        <a:spcBef>
          <a:spcPts val="1200"/>
        </a:spcBef>
        <a:spcAft>
          <a:spcPct val="0"/>
        </a:spcAft>
        <a:buChar char="»"/>
        <a:defRPr sz="3100" i="1">
          <a:solidFill>
            <a:schemeClr val="tx1"/>
          </a:solidFill>
          <a:latin typeface="+mn-lt"/>
          <a:ea typeface="+mn-ea"/>
          <a:cs typeface="+mn-cs"/>
          <a:sym typeface="Hoefler Text" charset="0"/>
        </a:defRPr>
      </a:lvl5pPr>
      <a:lvl6pPr marL="457176" algn="ctr" rtl="0" fontAlgn="base">
        <a:spcBef>
          <a:spcPts val="1200"/>
        </a:spcBef>
        <a:spcAft>
          <a:spcPct val="0"/>
        </a:spcAft>
        <a:defRPr sz="3100" i="1">
          <a:solidFill>
            <a:schemeClr val="tx1"/>
          </a:solidFill>
          <a:latin typeface="+mn-lt"/>
          <a:ea typeface="+mn-ea"/>
          <a:cs typeface="+mn-cs"/>
          <a:sym typeface="Hoefler Text" charset="0"/>
        </a:defRPr>
      </a:lvl6pPr>
      <a:lvl7pPr marL="914354" algn="ctr" rtl="0" fontAlgn="base">
        <a:spcBef>
          <a:spcPts val="1200"/>
        </a:spcBef>
        <a:spcAft>
          <a:spcPct val="0"/>
        </a:spcAft>
        <a:defRPr sz="3100" i="1">
          <a:solidFill>
            <a:schemeClr val="tx1"/>
          </a:solidFill>
          <a:latin typeface="+mn-lt"/>
          <a:ea typeface="+mn-ea"/>
          <a:cs typeface="+mn-cs"/>
          <a:sym typeface="Hoefler Text" charset="0"/>
        </a:defRPr>
      </a:lvl7pPr>
      <a:lvl8pPr marL="1371530" algn="ctr" rtl="0" fontAlgn="base">
        <a:spcBef>
          <a:spcPts val="1200"/>
        </a:spcBef>
        <a:spcAft>
          <a:spcPct val="0"/>
        </a:spcAft>
        <a:defRPr sz="3100" i="1">
          <a:solidFill>
            <a:schemeClr val="tx1"/>
          </a:solidFill>
          <a:latin typeface="+mn-lt"/>
          <a:ea typeface="+mn-ea"/>
          <a:cs typeface="+mn-cs"/>
          <a:sym typeface="Hoefler Text" charset="0"/>
        </a:defRPr>
      </a:lvl8pPr>
      <a:lvl9pPr marL="1828706" algn="ctr" rtl="0" fontAlgn="base">
        <a:spcBef>
          <a:spcPts val="1200"/>
        </a:spcBef>
        <a:spcAft>
          <a:spcPct val="0"/>
        </a:spcAft>
        <a:defRPr sz="3100" i="1">
          <a:solidFill>
            <a:schemeClr val="tx1"/>
          </a:solidFill>
          <a:latin typeface="+mn-lt"/>
          <a:ea typeface="+mn-ea"/>
          <a:cs typeface="+mn-cs"/>
          <a:sym typeface="Hoefler Text" charset="0"/>
        </a:defRPr>
      </a:lvl9pPr>
    </p:bodyStyle>
    <p:otherStyle>
      <a:defPPr>
        <a:defRPr lang="en-US"/>
      </a:defPPr>
      <a:lvl1pPr marL="0" algn="l" defTabSz="457176" rtl="0" eaLnBrk="1" latinLnBrk="0" hangingPunct="1">
        <a:defRPr sz="1800" kern="1200">
          <a:solidFill>
            <a:schemeClr val="tx1"/>
          </a:solidFill>
          <a:latin typeface="+mn-lt"/>
          <a:ea typeface="+mn-ea"/>
          <a:cs typeface="+mn-cs"/>
        </a:defRPr>
      </a:lvl1pPr>
      <a:lvl2pPr marL="457176" algn="l" defTabSz="457176" rtl="0" eaLnBrk="1" latinLnBrk="0" hangingPunct="1">
        <a:defRPr sz="1800" kern="1200">
          <a:solidFill>
            <a:schemeClr val="tx1"/>
          </a:solidFill>
          <a:latin typeface="+mn-lt"/>
          <a:ea typeface="+mn-ea"/>
          <a:cs typeface="+mn-cs"/>
        </a:defRPr>
      </a:lvl2pPr>
      <a:lvl3pPr marL="914354" algn="l" defTabSz="457176" rtl="0" eaLnBrk="1" latinLnBrk="0" hangingPunct="1">
        <a:defRPr sz="1800" kern="1200">
          <a:solidFill>
            <a:schemeClr val="tx1"/>
          </a:solidFill>
          <a:latin typeface="+mn-lt"/>
          <a:ea typeface="+mn-ea"/>
          <a:cs typeface="+mn-cs"/>
        </a:defRPr>
      </a:lvl3pPr>
      <a:lvl4pPr marL="1371530" algn="l" defTabSz="457176" rtl="0" eaLnBrk="1" latinLnBrk="0" hangingPunct="1">
        <a:defRPr sz="1800" kern="1200">
          <a:solidFill>
            <a:schemeClr val="tx1"/>
          </a:solidFill>
          <a:latin typeface="+mn-lt"/>
          <a:ea typeface="+mn-ea"/>
          <a:cs typeface="+mn-cs"/>
        </a:defRPr>
      </a:lvl4pPr>
      <a:lvl5pPr marL="1828706" algn="l" defTabSz="457176" rtl="0" eaLnBrk="1" latinLnBrk="0" hangingPunct="1">
        <a:defRPr sz="1800" kern="1200">
          <a:solidFill>
            <a:schemeClr val="tx1"/>
          </a:solidFill>
          <a:latin typeface="+mn-lt"/>
          <a:ea typeface="+mn-ea"/>
          <a:cs typeface="+mn-cs"/>
        </a:defRPr>
      </a:lvl5pPr>
      <a:lvl6pPr marL="2285884" algn="l" defTabSz="457176" rtl="0" eaLnBrk="1" latinLnBrk="0" hangingPunct="1">
        <a:defRPr sz="1800" kern="1200">
          <a:solidFill>
            <a:schemeClr val="tx1"/>
          </a:solidFill>
          <a:latin typeface="+mn-lt"/>
          <a:ea typeface="+mn-ea"/>
          <a:cs typeface="+mn-cs"/>
        </a:defRPr>
      </a:lvl6pPr>
      <a:lvl7pPr marL="2743060" algn="l" defTabSz="457176" rtl="0" eaLnBrk="1" latinLnBrk="0" hangingPunct="1">
        <a:defRPr sz="1800" kern="1200">
          <a:solidFill>
            <a:schemeClr val="tx1"/>
          </a:solidFill>
          <a:latin typeface="+mn-lt"/>
          <a:ea typeface="+mn-ea"/>
          <a:cs typeface="+mn-cs"/>
        </a:defRPr>
      </a:lvl7pPr>
      <a:lvl8pPr marL="3200236" algn="l" defTabSz="457176" rtl="0" eaLnBrk="1" latinLnBrk="0" hangingPunct="1">
        <a:defRPr sz="1800" kern="1200">
          <a:solidFill>
            <a:schemeClr val="tx1"/>
          </a:solidFill>
          <a:latin typeface="+mn-lt"/>
          <a:ea typeface="+mn-ea"/>
          <a:cs typeface="+mn-cs"/>
        </a:defRPr>
      </a:lvl8pPr>
      <a:lvl9pPr marL="3657413" algn="l" defTabSz="45717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bwMode="auto">
          <a:xfrm>
            <a:off x="647700" y="152400"/>
            <a:ext cx="11709400" cy="2032000"/>
          </a:xfrm>
          <a:prstGeom prst="rect">
            <a:avLst/>
          </a:prstGeom>
          <a:noFill/>
          <a:ln w="12700">
            <a:noFill/>
            <a:miter lim="800000"/>
            <a:headEnd/>
            <a:tailEnd/>
          </a:ln>
        </p:spPr>
        <p:txBody>
          <a:bodyPr vert="horz" wrap="square" lIns="50797" tIns="50797" rIns="50797" bIns="50797" numCol="1" anchor="ctr" anchorCtr="0" compatLnSpc="1">
            <a:prstTxWarp prst="textNoShape">
              <a:avLst/>
            </a:prstTxWarp>
          </a:bodyPr>
          <a:lstStyle/>
          <a:p>
            <a:pPr lvl="0"/>
            <a:r>
              <a:rPr lang="en-US">
                <a:sym typeface="Palatino" charset="0"/>
              </a:rPr>
              <a:t>Click to edit Master title style</a:t>
            </a:r>
          </a:p>
        </p:txBody>
      </p:sp>
      <p:sp>
        <p:nvSpPr>
          <p:cNvPr id="6147" name="Rectangle 2"/>
          <p:cNvSpPr>
            <a:spLocks noGrp="1" noChangeArrowheads="1"/>
          </p:cNvSpPr>
          <p:nvPr>
            <p:ph type="body" idx="1"/>
          </p:nvPr>
        </p:nvSpPr>
        <p:spPr bwMode="auto">
          <a:xfrm>
            <a:off x="6756400" y="2628900"/>
            <a:ext cx="5600700" cy="6477001"/>
          </a:xfrm>
          <a:prstGeom prst="rect">
            <a:avLst/>
          </a:prstGeom>
          <a:noFill/>
          <a:ln w="12700">
            <a:noFill/>
            <a:miter lim="800000"/>
            <a:headEnd/>
            <a:tailEnd/>
          </a:ln>
        </p:spPr>
        <p:txBody>
          <a:bodyPr vert="horz" wrap="square" lIns="50797" tIns="50797" rIns="50797" bIns="50797" numCol="1" anchor="ctr" anchorCtr="0" compatLnSpc="1">
            <a:prstTxWarp prst="textNoShape">
              <a:avLst/>
            </a:prstTxWarp>
          </a:bodyPr>
          <a:lstStyle/>
          <a:p>
            <a:pPr lvl="0"/>
            <a:r>
              <a:rPr lang="en-US">
                <a:sym typeface="Palatino" charset="0"/>
              </a:rPr>
              <a:t>Click to edit Master text styles</a:t>
            </a:r>
          </a:p>
          <a:p>
            <a:pPr lvl="1"/>
            <a:r>
              <a:rPr lang="en-US">
                <a:sym typeface="Palatino" charset="0"/>
              </a:rPr>
              <a:t>Second level</a:t>
            </a:r>
          </a:p>
          <a:p>
            <a:pPr lvl="2"/>
            <a:r>
              <a:rPr lang="en-US">
                <a:sym typeface="Palatino" charset="0"/>
              </a:rPr>
              <a:t>Third level</a:t>
            </a:r>
          </a:p>
          <a:p>
            <a:pPr lvl="3"/>
            <a:r>
              <a:rPr lang="en-US">
                <a:sym typeface="Palatino" charset="0"/>
              </a:rPr>
              <a:t>Fourth level</a:t>
            </a:r>
          </a:p>
          <a:p>
            <a:pPr lvl="4"/>
            <a:r>
              <a:rPr lang="en-US">
                <a:sym typeface="Palatino" charset="0"/>
              </a:rPr>
              <a:t>Fifth level</a:t>
            </a: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ransition xmlns:p14="http://schemas.microsoft.com/office/powerpoint/2010/main"/>
  <p:txStyles>
    <p:titleStyle>
      <a:lvl1pPr algn="l" rtl="0" eaLnBrk="0" fontAlgn="base" hangingPunct="0">
        <a:spcBef>
          <a:spcPct val="0"/>
        </a:spcBef>
        <a:spcAft>
          <a:spcPct val="0"/>
        </a:spcAft>
        <a:defRPr sz="8100">
          <a:solidFill>
            <a:srgbClr val="FEFFFE"/>
          </a:solidFill>
          <a:latin typeface="+mj-lt"/>
          <a:ea typeface="+mj-ea"/>
          <a:cs typeface="+mj-cs"/>
          <a:sym typeface="Palatino" charset="0"/>
        </a:defRPr>
      </a:lvl1pPr>
      <a:lvl2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2pPr>
      <a:lvl3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3pPr>
      <a:lvl4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4pPr>
      <a:lvl5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5pPr>
      <a:lvl6pPr marL="457176"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6pPr>
      <a:lvl7pPr marL="914354"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7pPr>
      <a:lvl8pPr marL="1371530"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8pPr>
      <a:lvl9pPr marL="1828706"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9pPr>
    </p:titleStyle>
    <p:bodyStyle>
      <a:lvl1pPr marL="44447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1pPr>
      <a:lvl2pPr marL="83815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2pPr>
      <a:lvl3pPr marL="1282634"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3pPr>
      <a:lvl4pPr marL="1727111"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4pPr>
      <a:lvl5pPr marL="2171588"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5pPr>
      <a:lvl6pPr marL="2628766"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6pPr>
      <a:lvl7pPr marL="3085942"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7pPr>
      <a:lvl8pPr marL="3543118"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8pPr>
      <a:lvl9pPr marL="4000296"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9pPr>
    </p:bodyStyle>
    <p:otherStyle>
      <a:defPPr>
        <a:defRPr lang="en-US"/>
      </a:defPPr>
      <a:lvl1pPr marL="0" algn="l" defTabSz="457176" rtl="0" eaLnBrk="1" latinLnBrk="0" hangingPunct="1">
        <a:defRPr sz="1800" kern="1200">
          <a:solidFill>
            <a:schemeClr val="tx1"/>
          </a:solidFill>
          <a:latin typeface="+mn-lt"/>
          <a:ea typeface="+mn-ea"/>
          <a:cs typeface="+mn-cs"/>
        </a:defRPr>
      </a:lvl1pPr>
      <a:lvl2pPr marL="457176" algn="l" defTabSz="457176" rtl="0" eaLnBrk="1" latinLnBrk="0" hangingPunct="1">
        <a:defRPr sz="1800" kern="1200">
          <a:solidFill>
            <a:schemeClr val="tx1"/>
          </a:solidFill>
          <a:latin typeface="+mn-lt"/>
          <a:ea typeface="+mn-ea"/>
          <a:cs typeface="+mn-cs"/>
        </a:defRPr>
      </a:lvl2pPr>
      <a:lvl3pPr marL="914354" algn="l" defTabSz="457176" rtl="0" eaLnBrk="1" latinLnBrk="0" hangingPunct="1">
        <a:defRPr sz="1800" kern="1200">
          <a:solidFill>
            <a:schemeClr val="tx1"/>
          </a:solidFill>
          <a:latin typeface="+mn-lt"/>
          <a:ea typeface="+mn-ea"/>
          <a:cs typeface="+mn-cs"/>
        </a:defRPr>
      </a:lvl3pPr>
      <a:lvl4pPr marL="1371530" algn="l" defTabSz="457176" rtl="0" eaLnBrk="1" latinLnBrk="0" hangingPunct="1">
        <a:defRPr sz="1800" kern="1200">
          <a:solidFill>
            <a:schemeClr val="tx1"/>
          </a:solidFill>
          <a:latin typeface="+mn-lt"/>
          <a:ea typeface="+mn-ea"/>
          <a:cs typeface="+mn-cs"/>
        </a:defRPr>
      </a:lvl4pPr>
      <a:lvl5pPr marL="1828706" algn="l" defTabSz="457176" rtl="0" eaLnBrk="1" latinLnBrk="0" hangingPunct="1">
        <a:defRPr sz="1800" kern="1200">
          <a:solidFill>
            <a:schemeClr val="tx1"/>
          </a:solidFill>
          <a:latin typeface="+mn-lt"/>
          <a:ea typeface="+mn-ea"/>
          <a:cs typeface="+mn-cs"/>
        </a:defRPr>
      </a:lvl5pPr>
      <a:lvl6pPr marL="2285884" algn="l" defTabSz="457176" rtl="0" eaLnBrk="1" latinLnBrk="0" hangingPunct="1">
        <a:defRPr sz="1800" kern="1200">
          <a:solidFill>
            <a:schemeClr val="tx1"/>
          </a:solidFill>
          <a:latin typeface="+mn-lt"/>
          <a:ea typeface="+mn-ea"/>
          <a:cs typeface="+mn-cs"/>
        </a:defRPr>
      </a:lvl6pPr>
      <a:lvl7pPr marL="2743060" algn="l" defTabSz="457176" rtl="0" eaLnBrk="1" latinLnBrk="0" hangingPunct="1">
        <a:defRPr sz="1800" kern="1200">
          <a:solidFill>
            <a:schemeClr val="tx1"/>
          </a:solidFill>
          <a:latin typeface="+mn-lt"/>
          <a:ea typeface="+mn-ea"/>
          <a:cs typeface="+mn-cs"/>
        </a:defRPr>
      </a:lvl7pPr>
      <a:lvl8pPr marL="3200236" algn="l" defTabSz="457176" rtl="0" eaLnBrk="1" latinLnBrk="0" hangingPunct="1">
        <a:defRPr sz="1800" kern="1200">
          <a:solidFill>
            <a:schemeClr val="tx1"/>
          </a:solidFill>
          <a:latin typeface="+mn-lt"/>
          <a:ea typeface="+mn-ea"/>
          <a:cs typeface="+mn-cs"/>
        </a:defRPr>
      </a:lvl8pPr>
      <a:lvl9pPr marL="3657413" algn="l" defTabSz="457176"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bwMode="auto">
          <a:xfrm>
            <a:off x="647700" y="152400"/>
            <a:ext cx="11709400" cy="2032000"/>
          </a:xfrm>
          <a:prstGeom prst="rect">
            <a:avLst/>
          </a:prstGeom>
          <a:noFill/>
          <a:ln w="12700">
            <a:noFill/>
            <a:miter lim="800000"/>
            <a:headEnd/>
            <a:tailEnd/>
          </a:ln>
        </p:spPr>
        <p:txBody>
          <a:bodyPr vert="horz" wrap="square" lIns="50797" tIns="50797" rIns="50797" bIns="50797" numCol="1" anchor="ctr" anchorCtr="0" compatLnSpc="1">
            <a:prstTxWarp prst="textNoShape">
              <a:avLst/>
            </a:prstTxWarp>
          </a:bodyPr>
          <a:lstStyle/>
          <a:p>
            <a:pPr lvl="0"/>
            <a:r>
              <a:rPr lang="en-US">
                <a:sym typeface="Palatino" charset="0"/>
              </a:rPr>
              <a:t>Click to edit Master title style</a:t>
            </a:r>
          </a:p>
        </p:txBody>
      </p:sp>
      <p:sp>
        <p:nvSpPr>
          <p:cNvPr id="7171" name="Rectangle 2"/>
          <p:cNvSpPr>
            <a:spLocks noGrp="1" noChangeArrowheads="1"/>
          </p:cNvSpPr>
          <p:nvPr>
            <p:ph type="body" idx="1"/>
          </p:nvPr>
        </p:nvSpPr>
        <p:spPr bwMode="auto">
          <a:xfrm>
            <a:off x="647700" y="2628900"/>
            <a:ext cx="11709400" cy="6477001"/>
          </a:xfrm>
          <a:prstGeom prst="rect">
            <a:avLst/>
          </a:prstGeom>
          <a:noFill/>
          <a:ln w="12700">
            <a:noFill/>
            <a:miter lim="800000"/>
            <a:headEnd/>
            <a:tailEnd/>
          </a:ln>
        </p:spPr>
        <p:txBody>
          <a:bodyPr vert="horz" wrap="square" lIns="50797" tIns="50797" rIns="50797" bIns="50797" numCol="1" anchor="t" anchorCtr="0" compatLnSpc="1">
            <a:prstTxWarp prst="textNoShape">
              <a:avLst/>
            </a:prstTxWarp>
          </a:bodyPr>
          <a:lstStyle/>
          <a:p>
            <a:pPr lvl="0"/>
            <a:r>
              <a:rPr lang="en-US">
                <a:sym typeface="Palatino" charset="0"/>
              </a:rPr>
              <a:t>Click to edit Master text styles</a:t>
            </a:r>
          </a:p>
          <a:p>
            <a:pPr lvl="1"/>
            <a:r>
              <a:rPr lang="en-US">
                <a:sym typeface="Palatino" charset="0"/>
              </a:rPr>
              <a:t>Second level</a:t>
            </a:r>
          </a:p>
          <a:p>
            <a:pPr lvl="2"/>
            <a:r>
              <a:rPr lang="en-US">
                <a:sym typeface="Palatino" charset="0"/>
              </a:rPr>
              <a:t>Third level</a:t>
            </a:r>
          </a:p>
          <a:p>
            <a:pPr lvl="3"/>
            <a:r>
              <a:rPr lang="en-US">
                <a:sym typeface="Palatino" charset="0"/>
              </a:rPr>
              <a:t>Fourth level</a:t>
            </a:r>
          </a:p>
          <a:p>
            <a:pPr lvl="4"/>
            <a:r>
              <a:rPr lang="en-US">
                <a:sym typeface="Palatino" charset="0"/>
              </a:rPr>
              <a:t>Fifth level</a:t>
            </a: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ransition xmlns:p14="http://schemas.microsoft.com/office/powerpoint/2010/main"/>
  <p:txStyles>
    <p:titleStyle>
      <a:lvl1pPr algn="l" rtl="0" eaLnBrk="0" fontAlgn="base" hangingPunct="0">
        <a:spcBef>
          <a:spcPct val="0"/>
        </a:spcBef>
        <a:spcAft>
          <a:spcPct val="0"/>
        </a:spcAft>
        <a:defRPr sz="8100">
          <a:solidFill>
            <a:srgbClr val="FEFFFE"/>
          </a:solidFill>
          <a:latin typeface="+mj-lt"/>
          <a:ea typeface="+mj-ea"/>
          <a:cs typeface="+mj-cs"/>
          <a:sym typeface="Palatino" charset="0"/>
        </a:defRPr>
      </a:lvl1pPr>
      <a:lvl2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2pPr>
      <a:lvl3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3pPr>
      <a:lvl4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4pPr>
      <a:lvl5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5pPr>
      <a:lvl6pPr marL="457176"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6pPr>
      <a:lvl7pPr marL="914354"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7pPr>
      <a:lvl8pPr marL="1371530"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8pPr>
      <a:lvl9pPr marL="1828706"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9pPr>
    </p:titleStyle>
    <p:bodyStyle>
      <a:lvl1pPr marL="44447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1pPr>
      <a:lvl2pPr marL="83815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2pPr>
      <a:lvl3pPr marL="1282634"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3pPr>
      <a:lvl4pPr marL="1727111"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4pPr>
      <a:lvl5pPr marL="2171588"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5pPr>
      <a:lvl6pPr marL="2628766"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6pPr>
      <a:lvl7pPr marL="3085942"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7pPr>
      <a:lvl8pPr marL="3543118"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8pPr>
      <a:lvl9pPr marL="4000296"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9pPr>
    </p:bodyStyle>
    <p:otherStyle>
      <a:defPPr>
        <a:defRPr lang="en-US"/>
      </a:defPPr>
      <a:lvl1pPr marL="0" algn="l" defTabSz="457176" rtl="0" eaLnBrk="1" latinLnBrk="0" hangingPunct="1">
        <a:defRPr sz="1800" kern="1200">
          <a:solidFill>
            <a:schemeClr val="tx1"/>
          </a:solidFill>
          <a:latin typeface="+mn-lt"/>
          <a:ea typeface="+mn-ea"/>
          <a:cs typeface="+mn-cs"/>
        </a:defRPr>
      </a:lvl1pPr>
      <a:lvl2pPr marL="457176" algn="l" defTabSz="457176" rtl="0" eaLnBrk="1" latinLnBrk="0" hangingPunct="1">
        <a:defRPr sz="1800" kern="1200">
          <a:solidFill>
            <a:schemeClr val="tx1"/>
          </a:solidFill>
          <a:latin typeface="+mn-lt"/>
          <a:ea typeface="+mn-ea"/>
          <a:cs typeface="+mn-cs"/>
        </a:defRPr>
      </a:lvl2pPr>
      <a:lvl3pPr marL="914354" algn="l" defTabSz="457176" rtl="0" eaLnBrk="1" latinLnBrk="0" hangingPunct="1">
        <a:defRPr sz="1800" kern="1200">
          <a:solidFill>
            <a:schemeClr val="tx1"/>
          </a:solidFill>
          <a:latin typeface="+mn-lt"/>
          <a:ea typeface="+mn-ea"/>
          <a:cs typeface="+mn-cs"/>
        </a:defRPr>
      </a:lvl3pPr>
      <a:lvl4pPr marL="1371530" algn="l" defTabSz="457176" rtl="0" eaLnBrk="1" latinLnBrk="0" hangingPunct="1">
        <a:defRPr sz="1800" kern="1200">
          <a:solidFill>
            <a:schemeClr val="tx1"/>
          </a:solidFill>
          <a:latin typeface="+mn-lt"/>
          <a:ea typeface="+mn-ea"/>
          <a:cs typeface="+mn-cs"/>
        </a:defRPr>
      </a:lvl4pPr>
      <a:lvl5pPr marL="1828706" algn="l" defTabSz="457176" rtl="0" eaLnBrk="1" latinLnBrk="0" hangingPunct="1">
        <a:defRPr sz="1800" kern="1200">
          <a:solidFill>
            <a:schemeClr val="tx1"/>
          </a:solidFill>
          <a:latin typeface="+mn-lt"/>
          <a:ea typeface="+mn-ea"/>
          <a:cs typeface="+mn-cs"/>
        </a:defRPr>
      </a:lvl5pPr>
      <a:lvl6pPr marL="2285884" algn="l" defTabSz="457176" rtl="0" eaLnBrk="1" latinLnBrk="0" hangingPunct="1">
        <a:defRPr sz="1800" kern="1200">
          <a:solidFill>
            <a:schemeClr val="tx1"/>
          </a:solidFill>
          <a:latin typeface="+mn-lt"/>
          <a:ea typeface="+mn-ea"/>
          <a:cs typeface="+mn-cs"/>
        </a:defRPr>
      </a:lvl6pPr>
      <a:lvl7pPr marL="2743060" algn="l" defTabSz="457176" rtl="0" eaLnBrk="1" latinLnBrk="0" hangingPunct="1">
        <a:defRPr sz="1800" kern="1200">
          <a:solidFill>
            <a:schemeClr val="tx1"/>
          </a:solidFill>
          <a:latin typeface="+mn-lt"/>
          <a:ea typeface="+mn-ea"/>
          <a:cs typeface="+mn-cs"/>
        </a:defRPr>
      </a:lvl7pPr>
      <a:lvl8pPr marL="3200236" algn="l" defTabSz="457176" rtl="0" eaLnBrk="1" latinLnBrk="0" hangingPunct="1">
        <a:defRPr sz="1800" kern="1200">
          <a:solidFill>
            <a:schemeClr val="tx1"/>
          </a:solidFill>
          <a:latin typeface="+mn-lt"/>
          <a:ea typeface="+mn-ea"/>
          <a:cs typeface="+mn-cs"/>
        </a:defRPr>
      </a:lvl8pPr>
      <a:lvl9pPr marL="3657413" algn="l" defTabSz="457176"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bwMode="auto">
          <a:xfrm>
            <a:off x="647700" y="152400"/>
            <a:ext cx="11709400" cy="2032000"/>
          </a:xfrm>
          <a:prstGeom prst="rect">
            <a:avLst/>
          </a:prstGeom>
          <a:noFill/>
          <a:ln w="12700">
            <a:noFill/>
            <a:miter lim="800000"/>
            <a:headEnd/>
            <a:tailEnd/>
          </a:ln>
        </p:spPr>
        <p:txBody>
          <a:bodyPr vert="horz" wrap="square" lIns="50797" tIns="50797" rIns="50797" bIns="50797" numCol="1" anchor="ctr" anchorCtr="0" compatLnSpc="1">
            <a:prstTxWarp prst="textNoShape">
              <a:avLst/>
            </a:prstTxWarp>
          </a:bodyPr>
          <a:lstStyle/>
          <a:p>
            <a:pPr lvl="0"/>
            <a:r>
              <a:rPr lang="en-US">
                <a:sym typeface="Palatino" charset="0"/>
              </a:rPr>
              <a:t>Click to edit Master title style</a:t>
            </a:r>
          </a:p>
        </p:txBody>
      </p:sp>
      <p:sp>
        <p:nvSpPr>
          <p:cNvPr id="8195" name="Rectangle 2"/>
          <p:cNvSpPr>
            <a:spLocks noGrp="1" noChangeArrowheads="1"/>
          </p:cNvSpPr>
          <p:nvPr>
            <p:ph type="body" idx="1"/>
          </p:nvPr>
        </p:nvSpPr>
        <p:spPr bwMode="auto">
          <a:xfrm>
            <a:off x="647700" y="2628900"/>
            <a:ext cx="5600700" cy="6477001"/>
          </a:xfrm>
          <a:prstGeom prst="rect">
            <a:avLst/>
          </a:prstGeom>
          <a:noFill/>
          <a:ln w="12700">
            <a:noFill/>
            <a:miter lim="800000"/>
            <a:headEnd/>
            <a:tailEnd/>
          </a:ln>
        </p:spPr>
        <p:txBody>
          <a:bodyPr vert="horz" wrap="square" lIns="50797" tIns="50797" rIns="50797" bIns="50797" numCol="1" anchor="ctr" anchorCtr="0" compatLnSpc="1">
            <a:prstTxWarp prst="textNoShape">
              <a:avLst/>
            </a:prstTxWarp>
          </a:bodyPr>
          <a:lstStyle/>
          <a:p>
            <a:pPr lvl="0"/>
            <a:r>
              <a:rPr lang="en-US">
                <a:sym typeface="Palatino" charset="0"/>
              </a:rPr>
              <a:t>Click to edit Master text styles</a:t>
            </a:r>
          </a:p>
          <a:p>
            <a:pPr lvl="1"/>
            <a:r>
              <a:rPr lang="en-US">
                <a:sym typeface="Palatino" charset="0"/>
              </a:rPr>
              <a:t>Second level</a:t>
            </a:r>
          </a:p>
          <a:p>
            <a:pPr lvl="2"/>
            <a:r>
              <a:rPr lang="en-US">
                <a:sym typeface="Palatino" charset="0"/>
              </a:rPr>
              <a:t>Third level</a:t>
            </a:r>
          </a:p>
          <a:p>
            <a:pPr lvl="3"/>
            <a:r>
              <a:rPr lang="en-US">
                <a:sym typeface="Palatino" charset="0"/>
              </a:rPr>
              <a:t>Fourth level</a:t>
            </a:r>
          </a:p>
          <a:p>
            <a:pPr lvl="4"/>
            <a:r>
              <a:rPr lang="en-US">
                <a:sym typeface="Palatino" charset="0"/>
              </a:rPr>
              <a:t>Fifth level</a:t>
            </a:r>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ransition xmlns:p14="http://schemas.microsoft.com/office/powerpoint/2010/main"/>
  <p:txStyles>
    <p:titleStyle>
      <a:lvl1pPr algn="l" rtl="0" eaLnBrk="0" fontAlgn="base" hangingPunct="0">
        <a:spcBef>
          <a:spcPct val="0"/>
        </a:spcBef>
        <a:spcAft>
          <a:spcPct val="0"/>
        </a:spcAft>
        <a:defRPr sz="8100">
          <a:solidFill>
            <a:srgbClr val="FEFFFE"/>
          </a:solidFill>
          <a:latin typeface="+mj-lt"/>
          <a:ea typeface="+mj-ea"/>
          <a:cs typeface="+mj-cs"/>
          <a:sym typeface="Palatino" charset="0"/>
        </a:defRPr>
      </a:lvl1pPr>
      <a:lvl2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2pPr>
      <a:lvl3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3pPr>
      <a:lvl4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4pPr>
      <a:lvl5pPr algn="l" rtl="0" eaLnBrk="0" fontAlgn="base" hangingPunct="0">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5pPr>
      <a:lvl6pPr marL="457176"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6pPr>
      <a:lvl7pPr marL="914354"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7pPr>
      <a:lvl8pPr marL="1371530"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8pPr>
      <a:lvl9pPr marL="1828706" algn="l" rtl="0" fontAlgn="base">
        <a:spcBef>
          <a:spcPct val="0"/>
        </a:spcBef>
        <a:spcAft>
          <a:spcPct val="0"/>
        </a:spcAft>
        <a:defRPr sz="8100">
          <a:solidFill>
            <a:srgbClr val="FEFFFE"/>
          </a:solidFill>
          <a:latin typeface="Palatino" charset="0"/>
          <a:ea typeface="ヒラギノ明朝 ProN W3" charset="-128"/>
          <a:cs typeface="ヒラギノ明朝 ProN W3" charset="-128"/>
          <a:sym typeface="Palatino" charset="0"/>
        </a:defRPr>
      </a:lvl9pPr>
    </p:titleStyle>
    <p:bodyStyle>
      <a:lvl1pPr marL="44447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1pPr>
      <a:lvl2pPr marL="83815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2pPr>
      <a:lvl3pPr marL="1282634"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3pPr>
      <a:lvl4pPr marL="1727111"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4pPr>
      <a:lvl5pPr marL="2171588"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5pPr>
      <a:lvl6pPr marL="2628766"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6pPr>
      <a:lvl7pPr marL="3085942"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7pPr>
      <a:lvl8pPr marL="3543118"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8pPr>
      <a:lvl9pPr marL="4000296"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9pPr>
    </p:bodyStyle>
    <p:otherStyle>
      <a:defPPr>
        <a:defRPr lang="en-US"/>
      </a:defPPr>
      <a:lvl1pPr marL="0" algn="l" defTabSz="457176" rtl="0" eaLnBrk="1" latinLnBrk="0" hangingPunct="1">
        <a:defRPr sz="1800" kern="1200">
          <a:solidFill>
            <a:schemeClr val="tx1"/>
          </a:solidFill>
          <a:latin typeface="+mn-lt"/>
          <a:ea typeface="+mn-ea"/>
          <a:cs typeface="+mn-cs"/>
        </a:defRPr>
      </a:lvl1pPr>
      <a:lvl2pPr marL="457176" algn="l" defTabSz="457176" rtl="0" eaLnBrk="1" latinLnBrk="0" hangingPunct="1">
        <a:defRPr sz="1800" kern="1200">
          <a:solidFill>
            <a:schemeClr val="tx1"/>
          </a:solidFill>
          <a:latin typeface="+mn-lt"/>
          <a:ea typeface="+mn-ea"/>
          <a:cs typeface="+mn-cs"/>
        </a:defRPr>
      </a:lvl2pPr>
      <a:lvl3pPr marL="914354" algn="l" defTabSz="457176" rtl="0" eaLnBrk="1" latinLnBrk="0" hangingPunct="1">
        <a:defRPr sz="1800" kern="1200">
          <a:solidFill>
            <a:schemeClr val="tx1"/>
          </a:solidFill>
          <a:latin typeface="+mn-lt"/>
          <a:ea typeface="+mn-ea"/>
          <a:cs typeface="+mn-cs"/>
        </a:defRPr>
      </a:lvl3pPr>
      <a:lvl4pPr marL="1371530" algn="l" defTabSz="457176" rtl="0" eaLnBrk="1" latinLnBrk="0" hangingPunct="1">
        <a:defRPr sz="1800" kern="1200">
          <a:solidFill>
            <a:schemeClr val="tx1"/>
          </a:solidFill>
          <a:latin typeface="+mn-lt"/>
          <a:ea typeface="+mn-ea"/>
          <a:cs typeface="+mn-cs"/>
        </a:defRPr>
      </a:lvl4pPr>
      <a:lvl5pPr marL="1828706" algn="l" defTabSz="457176" rtl="0" eaLnBrk="1" latinLnBrk="0" hangingPunct="1">
        <a:defRPr sz="1800" kern="1200">
          <a:solidFill>
            <a:schemeClr val="tx1"/>
          </a:solidFill>
          <a:latin typeface="+mn-lt"/>
          <a:ea typeface="+mn-ea"/>
          <a:cs typeface="+mn-cs"/>
        </a:defRPr>
      </a:lvl5pPr>
      <a:lvl6pPr marL="2285884" algn="l" defTabSz="457176" rtl="0" eaLnBrk="1" latinLnBrk="0" hangingPunct="1">
        <a:defRPr sz="1800" kern="1200">
          <a:solidFill>
            <a:schemeClr val="tx1"/>
          </a:solidFill>
          <a:latin typeface="+mn-lt"/>
          <a:ea typeface="+mn-ea"/>
          <a:cs typeface="+mn-cs"/>
        </a:defRPr>
      </a:lvl6pPr>
      <a:lvl7pPr marL="2743060" algn="l" defTabSz="457176" rtl="0" eaLnBrk="1" latinLnBrk="0" hangingPunct="1">
        <a:defRPr sz="1800" kern="1200">
          <a:solidFill>
            <a:schemeClr val="tx1"/>
          </a:solidFill>
          <a:latin typeface="+mn-lt"/>
          <a:ea typeface="+mn-ea"/>
          <a:cs typeface="+mn-cs"/>
        </a:defRPr>
      </a:lvl7pPr>
      <a:lvl8pPr marL="3200236" algn="l" defTabSz="457176" rtl="0" eaLnBrk="1" latinLnBrk="0" hangingPunct="1">
        <a:defRPr sz="1800" kern="1200">
          <a:solidFill>
            <a:schemeClr val="tx1"/>
          </a:solidFill>
          <a:latin typeface="+mn-lt"/>
          <a:ea typeface="+mn-ea"/>
          <a:cs typeface="+mn-cs"/>
        </a:defRPr>
      </a:lvl8pPr>
      <a:lvl9pPr marL="3657413" algn="l" defTabSz="457176"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bwMode="auto">
          <a:xfrm>
            <a:off x="647700" y="6578600"/>
            <a:ext cx="11709400" cy="2692400"/>
          </a:xfrm>
          <a:prstGeom prst="rect">
            <a:avLst/>
          </a:prstGeom>
          <a:noFill/>
          <a:ln w="12700">
            <a:noFill/>
            <a:miter lim="800000"/>
            <a:headEnd/>
            <a:tailEnd/>
          </a:ln>
        </p:spPr>
        <p:txBody>
          <a:bodyPr vert="horz" wrap="square" lIns="50797" tIns="50797" rIns="50797" bIns="50797" numCol="1" anchor="ctr" anchorCtr="0" compatLnSpc="1">
            <a:prstTxWarp prst="textNoShape">
              <a:avLst/>
            </a:prstTxWarp>
          </a:bodyPr>
          <a:lstStyle/>
          <a:p>
            <a:pPr lvl="0"/>
            <a:r>
              <a:rPr lang="en-US">
                <a:sym typeface="Palatino" charset="0"/>
              </a:rPr>
              <a:t>Click to edit Master title style</a:t>
            </a: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ransition xmlns:p14="http://schemas.microsoft.com/office/powerpoint/2010/main"/>
  <p:txStyles>
    <p:titleStyle>
      <a:lvl1pPr algn="ctr" rtl="0" eaLnBrk="0" fontAlgn="base" hangingPunct="0">
        <a:spcBef>
          <a:spcPct val="0"/>
        </a:spcBef>
        <a:spcAft>
          <a:spcPct val="0"/>
        </a:spcAft>
        <a:defRPr sz="7500">
          <a:solidFill>
            <a:schemeClr val="tx1"/>
          </a:solidFill>
          <a:latin typeface="+mj-lt"/>
          <a:ea typeface="+mj-ea"/>
          <a:cs typeface="+mj-cs"/>
          <a:sym typeface="Palatino" charset="0"/>
        </a:defRPr>
      </a:lvl1pPr>
      <a:lvl2pPr algn="ctr" rtl="0" eaLnBrk="0" fontAlgn="base" hangingPunct="0">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2pPr>
      <a:lvl3pPr algn="ctr" rtl="0" eaLnBrk="0" fontAlgn="base" hangingPunct="0">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3pPr>
      <a:lvl4pPr algn="ctr" rtl="0" eaLnBrk="0" fontAlgn="base" hangingPunct="0">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4pPr>
      <a:lvl5pPr algn="ctr" rtl="0" eaLnBrk="0" fontAlgn="base" hangingPunct="0">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5pPr>
      <a:lvl6pPr marL="457176" algn="ctr" rtl="0" fontAlgn="base">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6pPr>
      <a:lvl7pPr marL="914354" algn="ctr" rtl="0" fontAlgn="base">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7pPr>
      <a:lvl8pPr marL="1371530" algn="ctr" rtl="0" fontAlgn="base">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8pPr>
      <a:lvl9pPr marL="1828706" algn="ctr" rtl="0" fontAlgn="base">
        <a:spcBef>
          <a:spcPct val="0"/>
        </a:spcBef>
        <a:spcAft>
          <a:spcPct val="0"/>
        </a:spcAft>
        <a:defRPr sz="7500">
          <a:solidFill>
            <a:schemeClr val="tx1"/>
          </a:solidFill>
          <a:latin typeface="Palatino" charset="0"/>
          <a:ea typeface="ヒラギノ明朝 ProN W3" charset="-128"/>
          <a:cs typeface="ヒラギノ明朝 ProN W3" charset="-128"/>
          <a:sym typeface="Palatino" charset="0"/>
        </a:defRPr>
      </a:lvl9pPr>
    </p:titleStyle>
    <p:bodyStyle>
      <a:lvl1pPr marL="342882" indent="-342882" algn="ctr" rtl="0" eaLnBrk="0" fontAlgn="base" hangingPunct="0">
        <a:lnSpc>
          <a:spcPct val="120000"/>
        </a:lnSpc>
        <a:spcBef>
          <a:spcPct val="0"/>
        </a:spcBef>
        <a:spcAft>
          <a:spcPct val="0"/>
        </a:spcAft>
        <a:buChar char="•"/>
        <a:defRPr sz="3100" i="1">
          <a:solidFill>
            <a:srgbClr val="5D6A61"/>
          </a:solidFill>
          <a:latin typeface="+mn-lt"/>
          <a:ea typeface="+mn-ea"/>
          <a:cs typeface="+mn-cs"/>
          <a:sym typeface="Hoefler Text" charset="0"/>
        </a:defRPr>
      </a:lvl1pPr>
      <a:lvl2pPr marL="742912" indent="-285736" algn="ctr" rtl="0" eaLnBrk="0" fontAlgn="base" hangingPunct="0">
        <a:lnSpc>
          <a:spcPct val="120000"/>
        </a:lnSpc>
        <a:spcBef>
          <a:spcPct val="0"/>
        </a:spcBef>
        <a:spcAft>
          <a:spcPct val="0"/>
        </a:spcAft>
        <a:buChar char="–"/>
        <a:defRPr sz="3100" i="1">
          <a:solidFill>
            <a:srgbClr val="5D6A61"/>
          </a:solidFill>
          <a:latin typeface="+mn-lt"/>
          <a:ea typeface="+mn-ea"/>
          <a:cs typeface="+mn-cs"/>
          <a:sym typeface="Hoefler Text" charset="0"/>
        </a:defRPr>
      </a:lvl2pPr>
      <a:lvl3pPr marL="1142941" indent="-228589" algn="ctr" rtl="0" eaLnBrk="0" fontAlgn="base" hangingPunct="0">
        <a:lnSpc>
          <a:spcPct val="120000"/>
        </a:lnSpc>
        <a:spcBef>
          <a:spcPct val="0"/>
        </a:spcBef>
        <a:spcAft>
          <a:spcPct val="0"/>
        </a:spcAft>
        <a:buChar char="•"/>
        <a:defRPr sz="3100" i="1">
          <a:solidFill>
            <a:srgbClr val="5D6A61"/>
          </a:solidFill>
          <a:latin typeface="+mn-lt"/>
          <a:ea typeface="+mn-ea"/>
          <a:cs typeface="+mn-cs"/>
          <a:sym typeface="Hoefler Text" charset="0"/>
        </a:defRPr>
      </a:lvl3pPr>
      <a:lvl4pPr marL="1600119" indent="-228589" algn="ctr" rtl="0" eaLnBrk="0" fontAlgn="base" hangingPunct="0">
        <a:lnSpc>
          <a:spcPct val="120000"/>
        </a:lnSpc>
        <a:spcBef>
          <a:spcPct val="0"/>
        </a:spcBef>
        <a:spcAft>
          <a:spcPct val="0"/>
        </a:spcAft>
        <a:buChar char="–"/>
        <a:defRPr sz="3100" i="1">
          <a:solidFill>
            <a:srgbClr val="5D6A61"/>
          </a:solidFill>
          <a:latin typeface="+mn-lt"/>
          <a:ea typeface="+mn-ea"/>
          <a:cs typeface="+mn-cs"/>
          <a:sym typeface="Hoefler Text" charset="0"/>
        </a:defRPr>
      </a:lvl4pPr>
      <a:lvl5pPr marL="2057295" indent="-228589" algn="ctr" rtl="0" eaLnBrk="0" fontAlgn="base" hangingPunct="0">
        <a:lnSpc>
          <a:spcPct val="120000"/>
        </a:lnSpc>
        <a:spcBef>
          <a:spcPct val="0"/>
        </a:spcBef>
        <a:spcAft>
          <a:spcPct val="0"/>
        </a:spcAft>
        <a:buChar char="»"/>
        <a:defRPr sz="3100" i="1">
          <a:solidFill>
            <a:srgbClr val="5D6A61"/>
          </a:solidFill>
          <a:latin typeface="+mn-lt"/>
          <a:ea typeface="+mn-ea"/>
          <a:cs typeface="+mn-cs"/>
          <a:sym typeface="Hoefler Text" charset="0"/>
        </a:defRPr>
      </a:lvl5pPr>
      <a:lvl6pPr marL="457176" algn="ctr" rtl="0" fontAlgn="base">
        <a:lnSpc>
          <a:spcPct val="120000"/>
        </a:lnSpc>
        <a:spcBef>
          <a:spcPct val="0"/>
        </a:spcBef>
        <a:spcAft>
          <a:spcPct val="0"/>
        </a:spcAft>
        <a:defRPr sz="3100" i="1">
          <a:solidFill>
            <a:srgbClr val="5D6A61"/>
          </a:solidFill>
          <a:latin typeface="+mn-lt"/>
          <a:ea typeface="+mn-ea"/>
          <a:cs typeface="+mn-cs"/>
          <a:sym typeface="Hoefler Text" charset="0"/>
        </a:defRPr>
      </a:lvl6pPr>
      <a:lvl7pPr marL="914354" algn="ctr" rtl="0" fontAlgn="base">
        <a:lnSpc>
          <a:spcPct val="120000"/>
        </a:lnSpc>
        <a:spcBef>
          <a:spcPct val="0"/>
        </a:spcBef>
        <a:spcAft>
          <a:spcPct val="0"/>
        </a:spcAft>
        <a:defRPr sz="3100" i="1">
          <a:solidFill>
            <a:srgbClr val="5D6A61"/>
          </a:solidFill>
          <a:latin typeface="+mn-lt"/>
          <a:ea typeface="+mn-ea"/>
          <a:cs typeface="+mn-cs"/>
          <a:sym typeface="Hoefler Text" charset="0"/>
        </a:defRPr>
      </a:lvl7pPr>
      <a:lvl8pPr marL="1371530" algn="ctr" rtl="0" fontAlgn="base">
        <a:lnSpc>
          <a:spcPct val="120000"/>
        </a:lnSpc>
        <a:spcBef>
          <a:spcPct val="0"/>
        </a:spcBef>
        <a:spcAft>
          <a:spcPct val="0"/>
        </a:spcAft>
        <a:defRPr sz="3100" i="1">
          <a:solidFill>
            <a:srgbClr val="5D6A61"/>
          </a:solidFill>
          <a:latin typeface="+mn-lt"/>
          <a:ea typeface="+mn-ea"/>
          <a:cs typeface="+mn-cs"/>
          <a:sym typeface="Hoefler Text" charset="0"/>
        </a:defRPr>
      </a:lvl8pPr>
      <a:lvl9pPr marL="1828706" algn="ctr" rtl="0" fontAlgn="base">
        <a:lnSpc>
          <a:spcPct val="120000"/>
        </a:lnSpc>
        <a:spcBef>
          <a:spcPct val="0"/>
        </a:spcBef>
        <a:spcAft>
          <a:spcPct val="0"/>
        </a:spcAft>
        <a:defRPr sz="3100" i="1">
          <a:solidFill>
            <a:srgbClr val="5D6A61"/>
          </a:solidFill>
          <a:latin typeface="+mn-lt"/>
          <a:ea typeface="+mn-ea"/>
          <a:cs typeface="+mn-cs"/>
          <a:sym typeface="Hoefler Text" charset="0"/>
        </a:defRPr>
      </a:lvl9pPr>
    </p:bodyStyle>
    <p:otherStyle>
      <a:defPPr>
        <a:defRPr lang="en-US"/>
      </a:defPPr>
      <a:lvl1pPr marL="0" algn="l" defTabSz="457176" rtl="0" eaLnBrk="1" latinLnBrk="0" hangingPunct="1">
        <a:defRPr sz="1800" kern="1200">
          <a:solidFill>
            <a:schemeClr val="tx1"/>
          </a:solidFill>
          <a:latin typeface="+mn-lt"/>
          <a:ea typeface="+mn-ea"/>
          <a:cs typeface="+mn-cs"/>
        </a:defRPr>
      </a:lvl1pPr>
      <a:lvl2pPr marL="457176" algn="l" defTabSz="457176" rtl="0" eaLnBrk="1" latinLnBrk="0" hangingPunct="1">
        <a:defRPr sz="1800" kern="1200">
          <a:solidFill>
            <a:schemeClr val="tx1"/>
          </a:solidFill>
          <a:latin typeface="+mn-lt"/>
          <a:ea typeface="+mn-ea"/>
          <a:cs typeface="+mn-cs"/>
        </a:defRPr>
      </a:lvl2pPr>
      <a:lvl3pPr marL="914354" algn="l" defTabSz="457176" rtl="0" eaLnBrk="1" latinLnBrk="0" hangingPunct="1">
        <a:defRPr sz="1800" kern="1200">
          <a:solidFill>
            <a:schemeClr val="tx1"/>
          </a:solidFill>
          <a:latin typeface="+mn-lt"/>
          <a:ea typeface="+mn-ea"/>
          <a:cs typeface="+mn-cs"/>
        </a:defRPr>
      </a:lvl3pPr>
      <a:lvl4pPr marL="1371530" algn="l" defTabSz="457176" rtl="0" eaLnBrk="1" latinLnBrk="0" hangingPunct="1">
        <a:defRPr sz="1800" kern="1200">
          <a:solidFill>
            <a:schemeClr val="tx1"/>
          </a:solidFill>
          <a:latin typeface="+mn-lt"/>
          <a:ea typeface="+mn-ea"/>
          <a:cs typeface="+mn-cs"/>
        </a:defRPr>
      </a:lvl4pPr>
      <a:lvl5pPr marL="1828706" algn="l" defTabSz="457176" rtl="0" eaLnBrk="1" latinLnBrk="0" hangingPunct="1">
        <a:defRPr sz="1800" kern="1200">
          <a:solidFill>
            <a:schemeClr val="tx1"/>
          </a:solidFill>
          <a:latin typeface="+mn-lt"/>
          <a:ea typeface="+mn-ea"/>
          <a:cs typeface="+mn-cs"/>
        </a:defRPr>
      </a:lvl5pPr>
      <a:lvl6pPr marL="2285884" algn="l" defTabSz="457176" rtl="0" eaLnBrk="1" latinLnBrk="0" hangingPunct="1">
        <a:defRPr sz="1800" kern="1200">
          <a:solidFill>
            <a:schemeClr val="tx1"/>
          </a:solidFill>
          <a:latin typeface="+mn-lt"/>
          <a:ea typeface="+mn-ea"/>
          <a:cs typeface="+mn-cs"/>
        </a:defRPr>
      </a:lvl6pPr>
      <a:lvl7pPr marL="2743060" algn="l" defTabSz="457176" rtl="0" eaLnBrk="1" latinLnBrk="0" hangingPunct="1">
        <a:defRPr sz="1800" kern="1200">
          <a:solidFill>
            <a:schemeClr val="tx1"/>
          </a:solidFill>
          <a:latin typeface="+mn-lt"/>
          <a:ea typeface="+mn-ea"/>
          <a:cs typeface="+mn-cs"/>
        </a:defRPr>
      </a:lvl7pPr>
      <a:lvl8pPr marL="3200236" algn="l" defTabSz="457176" rtl="0" eaLnBrk="1" latinLnBrk="0" hangingPunct="1">
        <a:defRPr sz="1800" kern="1200">
          <a:solidFill>
            <a:schemeClr val="tx1"/>
          </a:solidFill>
          <a:latin typeface="+mn-lt"/>
          <a:ea typeface="+mn-ea"/>
          <a:cs typeface="+mn-cs"/>
        </a:defRPr>
      </a:lvl8pPr>
      <a:lvl9pPr marL="3657413" algn="l" defTabSz="457176"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ransition xmlns:p14="http://schemas.microsoft.com/office/powerpoint/2010/main"/>
  <p:txStyles>
    <p:titleStyle>
      <a:lvl1pPr algn="l" rtl="0" eaLnBrk="0" fontAlgn="base" hangingPunct="0">
        <a:spcBef>
          <a:spcPct val="0"/>
        </a:spcBef>
        <a:spcAft>
          <a:spcPct val="0"/>
        </a:spcAft>
        <a:defRPr sz="8100">
          <a:solidFill>
            <a:schemeClr val="tx1"/>
          </a:solidFill>
          <a:latin typeface="+mj-lt"/>
          <a:ea typeface="+mj-ea"/>
          <a:cs typeface="+mj-cs"/>
          <a:sym typeface="Palatino" charset="0"/>
        </a:defRPr>
      </a:lvl1pPr>
      <a:lvl2pPr algn="l" rtl="0" eaLnBrk="0" fontAlgn="base" hangingPunct="0">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2pPr>
      <a:lvl3pPr algn="l" rtl="0" eaLnBrk="0" fontAlgn="base" hangingPunct="0">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3pPr>
      <a:lvl4pPr algn="l" rtl="0" eaLnBrk="0" fontAlgn="base" hangingPunct="0">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4pPr>
      <a:lvl5pPr algn="l" rtl="0" eaLnBrk="0" fontAlgn="base" hangingPunct="0">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5pPr>
      <a:lvl6pPr marL="457176" algn="l" rtl="0" fontAlgn="base">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6pPr>
      <a:lvl7pPr marL="914354" algn="l" rtl="0" fontAlgn="base">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7pPr>
      <a:lvl8pPr marL="1371530" algn="l" rtl="0" fontAlgn="base">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8pPr>
      <a:lvl9pPr marL="1828706" algn="l" rtl="0" fontAlgn="base">
        <a:spcBef>
          <a:spcPct val="0"/>
        </a:spcBef>
        <a:spcAft>
          <a:spcPct val="0"/>
        </a:spcAft>
        <a:defRPr sz="8100">
          <a:solidFill>
            <a:schemeClr val="tx1"/>
          </a:solidFill>
          <a:latin typeface="Palatino" charset="0"/>
          <a:ea typeface="ヒラギノ明朝 ProN W3" charset="-128"/>
          <a:cs typeface="ヒラギノ明朝 ProN W3" charset="-128"/>
          <a:sym typeface="Palatino" charset="0"/>
        </a:defRPr>
      </a:lvl9pPr>
    </p:titleStyle>
    <p:bodyStyle>
      <a:lvl1pPr marL="44447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1pPr>
      <a:lvl2pPr marL="888955"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2pPr>
      <a:lvl3pPr marL="1333432"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3pPr>
      <a:lvl4pPr marL="1777909"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4pPr>
      <a:lvl5pPr marL="2222387" indent="-444477" algn="l" rtl="0" eaLnBrk="0" fontAlgn="base" hangingPunct="0">
        <a:lnSpc>
          <a:spcPct val="120000"/>
        </a:lnSpc>
        <a:spcBef>
          <a:spcPts val="2399"/>
        </a:spcBef>
        <a:spcAft>
          <a:spcPct val="0"/>
        </a:spcAft>
        <a:buSzPct val="93000"/>
        <a:buChar char="•"/>
        <a:defRPr sz="3100">
          <a:solidFill>
            <a:schemeClr val="tx1"/>
          </a:solidFill>
          <a:latin typeface="+mn-lt"/>
          <a:ea typeface="+mn-ea"/>
          <a:cs typeface="+mn-cs"/>
          <a:sym typeface="Palatino" charset="0"/>
        </a:defRPr>
      </a:lvl5pPr>
      <a:lvl6pPr marL="2679563"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6pPr>
      <a:lvl7pPr marL="3136739"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7pPr>
      <a:lvl8pPr marL="3593916"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8pPr>
      <a:lvl9pPr marL="4051093" indent="-444477" algn="l" rtl="0" fontAlgn="base">
        <a:lnSpc>
          <a:spcPct val="120000"/>
        </a:lnSpc>
        <a:spcBef>
          <a:spcPts val="2399"/>
        </a:spcBef>
        <a:spcAft>
          <a:spcPct val="0"/>
        </a:spcAft>
        <a:buSzPct val="93000"/>
        <a:buChar char="•"/>
        <a:defRPr sz="3100">
          <a:solidFill>
            <a:schemeClr val="tx1"/>
          </a:solidFill>
          <a:latin typeface="+mn-lt"/>
          <a:ea typeface="+mn-ea"/>
          <a:cs typeface="+mn-cs"/>
          <a:sym typeface="Palatino" charset="0"/>
        </a:defRPr>
      </a:lvl9pPr>
    </p:bodyStyle>
    <p:otherStyle>
      <a:defPPr>
        <a:defRPr lang="en-US"/>
      </a:defPPr>
      <a:lvl1pPr marL="0" algn="l" defTabSz="457176" rtl="0" eaLnBrk="1" latinLnBrk="0" hangingPunct="1">
        <a:defRPr sz="1800" kern="1200">
          <a:solidFill>
            <a:schemeClr val="tx1"/>
          </a:solidFill>
          <a:latin typeface="+mn-lt"/>
          <a:ea typeface="+mn-ea"/>
          <a:cs typeface="+mn-cs"/>
        </a:defRPr>
      </a:lvl1pPr>
      <a:lvl2pPr marL="457176" algn="l" defTabSz="457176" rtl="0" eaLnBrk="1" latinLnBrk="0" hangingPunct="1">
        <a:defRPr sz="1800" kern="1200">
          <a:solidFill>
            <a:schemeClr val="tx1"/>
          </a:solidFill>
          <a:latin typeface="+mn-lt"/>
          <a:ea typeface="+mn-ea"/>
          <a:cs typeface="+mn-cs"/>
        </a:defRPr>
      </a:lvl2pPr>
      <a:lvl3pPr marL="914354" algn="l" defTabSz="457176" rtl="0" eaLnBrk="1" latinLnBrk="0" hangingPunct="1">
        <a:defRPr sz="1800" kern="1200">
          <a:solidFill>
            <a:schemeClr val="tx1"/>
          </a:solidFill>
          <a:latin typeface="+mn-lt"/>
          <a:ea typeface="+mn-ea"/>
          <a:cs typeface="+mn-cs"/>
        </a:defRPr>
      </a:lvl3pPr>
      <a:lvl4pPr marL="1371530" algn="l" defTabSz="457176" rtl="0" eaLnBrk="1" latinLnBrk="0" hangingPunct="1">
        <a:defRPr sz="1800" kern="1200">
          <a:solidFill>
            <a:schemeClr val="tx1"/>
          </a:solidFill>
          <a:latin typeface="+mn-lt"/>
          <a:ea typeface="+mn-ea"/>
          <a:cs typeface="+mn-cs"/>
        </a:defRPr>
      </a:lvl4pPr>
      <a:lvl5pPr marL="1828706" algn="l" defTabSz="457176" rtl="0" eaLnBrk="1" latinLnBrk="0" hangingPunct="1">
        <a:defRPr sz="1800" kern="1200">
          <a:solidFill>
            <a:schemeClr val="tx1"/>
          </a:solidFill>
          <a:latin typeface="+mn-lt"/>
          <a:ea typeface="+mn-ea"/>
          <a:cs typeface="+mn-cs"/>
        </a:defRPr>
      </a:lvl5pPr>
      <a:lvl6pPr marL="2285884" algn="l" defTabSz="457176" rtl="0" eaLnBrk="1" latinLnBrk="0" hangingPunct="1">
        <a:defRPr sz="1800" kern="1200">
          <a:solidFill>
            <a:schemeClr val="tx1"/>
          </a:solidFill>
          <a:latin typeface="+mn-lt"/>
          <a:ea typeface="+mn-ea"/>
          <a:cs typeface="+mn-cs"/>
        </a:defRPr>
      </a:lvl6pPr>
      <a:lvl7pPr marL="2743060" algn="l" defTabSz="457176" rtl="0" eaLnBrk="1" latinLnBrk="0" hangingPunct="1">
        <a:defRPr sz="1800" kern="1200">
          <a:solidFill>
            <a:schemeClr val="tx1"/>
          </a:solidFill>
          <a:latin typeface="+mn-lt"/>
          <a:ea typeface="+mn-ea"/>
          <a:cs typeface="+mn-cs"/>
        </a:defRPr>
      </a:lvl7pPr>
      <a:lvl8pPr marL="3200236" algn="l" defTabSz="457176" rtl="0" eaLnBrk="1" latinLnBrk="0" hangingPunct="1">
        <a:defRPr sz="1800" kern="1200">
          <a:solidFill>
            <a:schemeClr val="tx1"/>
          </a:solidFill>
          <a:latin typeface="+mn-lt"/>
          <a:ea typeface="+mn-ea"/>
          <a:cs typeface="+mn-cs"/>
        </a:defRPr>
      </a:lvl8pPr>
      <a:lvl9pPr marL="3657413" algn="l" defTabSz="45717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nh.edu/teaching-excellence/events/SoLConfDocs.html" TargetMode="External"/><Relationship Id="rId4" Type="http://schemas.openxmlformats.org/officeDocument/2006/relationships/hyperlink" Target="http://www.unh.edu/teaching-excellence/resources/Multimedia%20learning.html" TargetMode="External"/><Relationship Id="rId5" Type="http://schemas.openxmlformats.org/officeDocument/2006/relationships/hyperlink" Target="mailto:coverson@unh.edu" TargetMode="External"/><Relationship Id="rId6" Type="http://schemas.openxmlformats.org/officeDocument/2006/relationships/image" Target="../media/image5.jpeg"/><Relationship Id="rId1" Type="http://schemas.openxmlformats.org/officeDocument/2006/relationships/slideLayout" Target="../slideLayouts/slideLayout12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6.png"/><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jpeg"/><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jpeg"/><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3.xml"/><Relationship Id="rId2" Type="http://schemas.openxmlformats.org/officeDocument/2006/relationships/image" Target="../media/image7.png"/><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ctrTitle" idx="4294967295"/>
          </p:nvPr>
        </p:nvSpPr>
        <p:spPr>
          <a:xfrm>
            <a:off x="0" y="1084263"/>
            <a:ext cx="13004800" cy="7477125"/>
          </a:xfrm>
        </p:spPr>
        <p:txBody>
          <a:bodyPr>
            <a:normAutofit fontScale="90000"/>
          </a:bodyPr>
          <a:lstStyle/>
          <a:p>
            <a:r>
              <a:rPr lang="en-US" sz="4000" b="1" dirty="0">
                <a:latin typeface="Arial" charset="0"/>
                <a:ea typeface="ＭＳ Ｐゴシック" charset="0"/>
              </a:rPr>
              <a:t/>
            </a:r>
            <a:br>
              <a:rPr lang="en-US" sz="4000" b="1" dirty="0">
                <a:latin typeface="Arial" charset="0"/>
                <a:ea typeface="ＭＳ Ｐゴシック" charset="0"/>
              </a:rPr>
            </a:br>
            <a:r>
              <a:rPr lang="en-US" sz="4000" b="1" dirty="0">
                <a:latin typeface="Arial" charset="0"/>
                <a:ea typeface="ＭＳ Ｐゴシック" charset="0"/>
              </a:rPr>
              <a:t> </a:t>
            </a:r>
            <a:br>
              <a:rPr lang="en-US" sz="4000" b="1" dirty="0">
                <a:latin typeface="Arial" charset="0"/>
                <a:ea typeface="ＭＳ Ｐゴシック" charset="0"/>
              </a:rPr>
            </a:br>
            <a:r>
              <a:rPr lang="en-US" sz="4000" b="1" dirty="0">
                <a:latin typeface="Arial" charset="0"/>
                <a:ea typeface="ＭＳ Ｐゴシック" charset="0"/>
              </a:rPr>
              <a:t/>
            </a:r>
            <a:br>
              <a:rPr lang="en-US" sz="4000" b="1" dirty="0">
                <a:latin typeface="Arial" charset="0"/>
                <a:ea typeface="ＭＳ Ｐゴシック" charset="0"/>
              </a:rPr>
            </a:br>
            <a:r>
              <a:rPr lang="en-US" sz="4000" b="1" dirty="0">
                <a:latin typeface="Arial" charset="0"/>
                <a:ea typeface="ＭＳ Ｐゴシック" charset="0"/>
              </a:rPr>
              <a:t/>
            </a:r>
            <a:br>
              <a:rPr lang="en-US" sz="4000" b="1" dirty="0">
                <a:latin typeface="Arial" charset="0"/>
                <a:ea typeface="ＭＳ Ｐゴシック" charset="0"/>
              </a:rPr>
            </a:br>
            <a:r>
              <a:rPr lang="en-US" sz="4000" b="1" dirty="0">
                <a:latin typeface="Arial" charset="0"/>
                <a:ea typeface="ＭＳ Ｐゴシック" charset="0"/>
              </a:rPr>
              <a:t/>
            </a:r>
            <a:br>
              <a:rPr lang="en-US" sz="4000" b="1" dirty="0">
                <a:latin typeface="Arial" charset="0"/>
                <a:ea typeface="ＭＳ Ｐゴシック" charset="0"/>
              </a:rPr>
            </a:br>
            <a:r>
              <a:rPr lang="en-US" sz="3400" b="1" dirty="0">
                <a:latin typeface="Arial" charset="0"/>
                <a:ea typeface="ＭＳ Ｐゴシック" charset="0"/>
              </a:rPr>
              <a:t/>
            </a:r>
            <a:br>
              <a:rPr lang="en-US" sz="3400" b="1" dirty="0">
                <a:latin typeface="Arial" charset="0"/>
                <a:ea typeface="ＭＳ Ｐゴシック" charset="0"/>
              </a:rPr>
            </a:br>
            <a:r>
              <a:rPr lang="en-US" sz="3400" dirty="0">
                <a:latin typeface="Arial" charset="0"/>
                <a:ea typeface="ＭＳ Ｐゴシック" charset="0"/>
              </a:rPr>
              <a:t>Cognitively-</a:t>
            </a:r>
            <a:r>
              <a:rPr lang="en-US" sz="3400" dirty="0" smtClean="0">
                <a:latin typeface="Arial" charset="0"/>
                <a:ea typeface="ＭＳ Ｐゴシック" charset="0"/>
              </a:rPr>
              <a:t>based Learning Strategies Module</a:t>
            </a:r>
            <a:r>
              <a:rPr lang="en-US" sz="3400" dirty="0">
                <a:latin typeface="Arial" charset="0"/>
                <a:ea typeface="ＭＳ Ｐゴシック" charset="0"/>
              </a:rPr>
              <a:t/>
            </a:r>
            <a:br>
              <a:rPr lang="en-US" sz="3400" dirty="0">
                <a:latin typeface="Arial" charset="0"/>
                <a:ea typeface="ＭＳ Ｐゴシック" charset="0"/>
              </a:rPr>
            </a:br>
            <a:r>
              <a:rPr lang="en-US" sz="4000" dirty="0">
                <a:latin typeface="Arial" charset="0"/>
                <a:ea typeface="ＭＳ Ｐゴシック" charset="0"/>
              </a:rPr>
              <a:t/>
            </a:r>
            <a:br>
              <a:rPr lang="en-US" sz="4000" dirty="0">
                <a:latin typeface="Arial" charset="0"/>
                <a:ea typeface="ＭＳ Ｐゴシック" charset="0"/>
              </a:rPr>
            </a:br>
            <a:r>
              <a:rPr lang="en-US" sz="2800" dirty="0">
                <a:latin typeface="Arial" charset="0"/>
                <a:ea typeface="ＭＳ Ｐゴシック" charset="0"/>
                <a:hlinkClick r:id="rId3"/>
              </a:rPr>
              <a:t>http://www.unh.edu/teaching-excellence/events/SoLConfDocs.html</a:t>
            </a:r>
            <a:r>
              <a:rPr lang="en-US" sz="2800" dirty="0">
                <a:latin typeface="Arial" charset="0"/>
                <a:ea typeface="ＭＳ Ｐゴシック" charset="0"/>
              </a:rPr>
              <a:t> </a:t>
            </a:r>
            <a:r>
              <a:rPr lang="en-US" sz="4000" dirty="0">
                <a:latin typeface="Arial" charset="0"/>
                <a:ea typeface="ＭＳ Ｐゴシック" charset="0"/>
              </a:rPr>
              <a:t/>
            </a:r>
            <a:br>
              <a:rPr lang="en-US" sz="4000" dirty="0">
                <a:latin typeface="Arial" charset="0"/>
                <a:ea typeface="ＭＳ Ｐゴシック" charset="0"/>
              </a:rPr>
            </a:br>
            <a:r>
              <a:rPr lang="en-US" sz="4000" dirty="0">
                <a:latin typeface="Arial" charset="0"/>
                <a:ea typeface="ＭＳ Ｐゴシック" charset="0"/>
              </a:rPr>
              <a:t/>
            </a:r>
            <a:br>
              <a:rPr lang="en-US" sz="4000" dirty="0">
                <a:latin typeface="Arial" charset="0"/>
                <a:ea typeface="ＭＳ Ｐゴシック" charset="0"/>
              </a:rPr>
            </a:br>
            <a:r>
              <a:rPr lang="en-US" sz="2300" b="1" dirty="0">
                <a:latin typeface="Arial" charset="0"/>
                <a:ea typeface="ＭＳ Ｐゴシック" charset="0"/>
              </a:rPr>
              <a:t>12</a:t>
            </a:r>
            <a:r>
              <a:rPr lang="en-US" sz="2300" b="1" baseline="30000" dirty="0">
                <a:latin typeface="Arial" charset="0"/>
                <a:ea typeface="ＭＳ Ｐゴシック" charset="0"/>
              </a:rPr>
              <a:t>th</a:t>
            </a:r>
            <a:r>
              <a:rPr lang="en-US" sz="2300" b="1" dirty="0">
                <a:latin typeface="Arial" charset="0"/>
                <a:ea typeface="ＭＳ Ｐゴシック" charset="0"/>
              </a:rPr>
              <a:t> Annual STP Best Practices Conference</a:t>
            </a:r>
            <a:br>
              <a:rPr lang="en-US" sz="2300" b="1" dirty="0">
                <a:latin typeface="Arial" charset="0"/>
                <a:ea typeface="ＭＳ Ｐゴシック" charset="0"/>
              </a:rPr>
            </a:br>
            <a:r>
              <a:rPr lang="en-US" sz="2300" b="1" dirty="0">
                <a:latin typeface="Arial" charset="0"/>
                <a:ea typeface="ＭＳ Ｐゴシック" charset="0"/>
              </a:rPr>
              <a:t>Best Practices: Research-Based Approaches for Teaching Psychology</a:t>
            </a:r>
            <a:r>
              <a:rPr lang="en-US" sz="2300" dirty="0">
                <a:latin typeface="Arial" charset="0"/>
                <a:ea typeface="ＭＳ Ｐゴシック" charset="0"/>
              </a:rPr>
              <a:t/>
            </a:r>
            <a:br>
              <a:rPr lang="en-US" sz="2300" dirty="0">
                <a:latin typeface="Arial" charset="0"/>
                <a:ea typeface="ＭＳ Ｐゴシック" charset="0"/>
              </a:rPr>
            </a:br>
            <a:r>
              <a:rPr lang="en-US" sz="2300" b="1" dirty="0">
                <a:latin typeface="Arial" charset="0"/>
                <a:ea typeface="ＭＳ Ｐゴシック" charset="0"/>
              </a:rPr>
              <a:t>Friday &amp; Saturday, October 11-12, 2013</a:t>
            </a:r>
            <a:br>
              <a:rPr lang="en-US" sz="2300" b="1" dirty="0">
                <a:latin typeface="Arial" charset="0"/>
                <a:ea typeface="ＭＳ Ｐゴシック" charset="0"/>
              </a:rPr>
            </a:br>
            <a:r>
              <a:rPr lang="en-US" sz="2300" b="1" dirty="0">
                <a:latin typeface="Arial" charset="0"/>
                <a:ea typeface="ＭＳ Ｐゴシック" charset="0"/>
              </a:rPr>
              <a:t>Atlanta, Georgia</a:t>
            </a:r>
            <a:br>
              <a:rPr lang="en-US" sz="2300" b="1" dirty="0">
                <a:latin typeface="Arial" charset="0"/>
                <a:ea typeface="ＭＳ Ｐゴシック" charset="0"/>
              </a:rPr>
            </a:br>
            <a:r>
              <a:rPr lang="en-US" sz="1400" dirty="0">
                <a:latin typeface="Arial" charset="0"/>
                <a:ea typeface="ＭＳ Ｐゴシック" charset="0"/>
              </a:rPr>
              <a:t/>
            </a:r>
            <a:br>
              <a:rPr lang="en-US" sz="1400" dirty="0">
                <a:latin typeface="Arial" charset="0"/>
                <a:ea typeface="ＭＳ Ｐゴシック" charset="0"/>
              </a:rPr>
            </a:br>
            <a:r>
              <a:rPr lang="en-US" sz="2000" b="1" dirty="0" smtClean="0">
                <a:latin typeface="Arial" charset="0"/>
                <a:ea typeface="ＭＳ Ｐゴシック" charset="0"/>
              </a:rPr>
              <a:t>Catherine E. Overson</a:t>
            </a:r>
            <a:r>
              <a:rPr lang="en-US" sz="2000" b="1" dirty="0">
                <a:latin typeface="Arial" charset="0"/>
                <a:ea typeface="ＭＳ Ｐゴシック" charset="0"/>
              </a:rPr>
              <a:t/>
            </a:r>
            <a:br>
              <a:rPr lang="en-US" sz="2000" b="1" dirty="0">
                <a:latin typeface="Arial" charset="0"/>
                <a:ea typeface="ＭＳ Ｐゴシック" charset="0"/>
              </a:rPr>
            </a:br>
            <a:r>
              <a:rPr lang="en-US" sz="2000" b="1" dirty="0">
                <a:latin typeface="Arial" charset="0"/>
                <a:ea typeface="ＭＳ Ｐゴシック" charset="0"/>
              </a:rPr>
              <a:t>University of New Hampshire</a:t>
            </a:r>
            <a:br>
              <a:rPr lang="en-US" sz="2000" b="1" dirty="0">
                <a:latin typeface="Arial" charset="0"/>
                <a:ea typeface="ＭＳ Ｐゴシック" charset="0"/>
              </a:rPr>
            </a:br>
            <a:r>
              <a:rPr lang="en-US" sz="2000" b="1" dirty="0" smtClean="0">
                <a:latin typeface="Arial" charset="0"/>
                <a:ea typeface="ＭＳ Ｐゴシック" charset="0"/>
              </a:rPr>
              <a:t>Director, Teaching and Learning with Multimedia</a:t>
            </a:r>
            <a:r>
              <a:rPr lang="en-US" sz="2000" b="1" dirty="0">
                <a:latin typeface="Arial" charset="0"/>
                <a:ea typeface="ＭＳ Ｐゴシック" charset="0"/>
              </a:rPr>
              <a:t/>
            </a:r>
            <a:br>
              <a:rPr lang="en-US" sz="2000" b="1" dirty="0">
                <a:latin typeface="Arial" charset="0"/>
                <a:ea typeface="ＭＳ Ｐゴシック" charset="0"/>
              </a:rPr>
            </a:br>
            <a:r>
              <a:rPr lang="en-US" sz="2000" b="1" dirty="0" smtClean="0">
                <a:latin typeface="Arial" charset="0"/>
                <a:ea typeface="ＭＳ Ｐゴシック" charset="0"/>
              </a:rPr>
              <a:t/>
            </a:r>
            <a:br>
              <a:rPr lang="en-US" sz="2000" b="1" dirty="0" smtClean="0">
                <a:latin typeface="Arial" charset="0"/>
                <a:ea typeface="ＭＳ Ｐゴシック" charset="0"/>
              </a:rPr>
            </a:br>
            <a:r>
              <a:rPr lang="en-US" sz="2000" b="1" dirty="0" smtClean="0">
                <a:latin typeface="Arial" charset="0"/>
                <a:ea typeface="ＭＳ Ｐゴシック" charset="0"/>
                <a:hlinkClick r:id="rId4"/>
              </a:rPr>
              <a:t>http://www.unh.edu/teaching-excellence/resources/Multimedia%20learning.html</a:t>
            </a:r>
            <a:r>
              <a:rPr lang="en-US" sz="2000" b="1" dirty="0" smtClean="0">
                <a:latin typeface="Arial" charset="0"/>
                <a:ea typeface="ＭＳ Ｐゴシック" charset="0"/>
              </a:rPr>
              <a:t> </a:t>
            </a:r>
            <a:br>
              <a:rPr lang="en-US" sz="2000" b="1" dirty="0" smtClean="0">
                <a:latin typeface="Arial" charset="0"/>
                <a:ea typeface="ＭＳ Ｐゴシック" charset="0"/>
              </a:rPr>
            </a:br>
            <a:r>
              <a:rPr lang="en-US" sz="2000" b="1" dirty="0" smtClean="0">
                <a:latin typeface="Arial" charset="0"/>
                <a:ea typeface="ＭＳ Ｐゴシック" charset="0"/>
              </a:rPr>
              <a:t/>
            </a:r>
            <a:br>
              <a:rPr lang="en-US" sz="2000" b="1" dirty="0" smtClean="0">
                <a:latin typeface="Arial" charset="0"/>
                <a:ea typeface="ＭＳ Ｐゴシック" charset="0"/>
              </a:rPr>
            </a:br>
            <a:r>
              <a:rPr lang="en-US" sz="2000" b="1" dirty="0" smtClean="0">
                <a:latin typeface="Arial" charset="0"/>
                <a:ea typeface="ＭＳ Ｐゴシック" charset="0"/>
                <a:hlinkClick r:id="rId5"/>
              </a:rPr>
              <a:t>coverson@unh.edu</a:t>
            </a:r>
            <a:r>
              <a:rPr lang="en-US" sz="2000" b="1" dirty="0" smtClean="0">
                <a:latin typeface="Arial" charset="0"/>
                <a:ea typeface="ＭＳ Ｐゴシック" charset="0"/>
              </a:rPr>
              <a:t> </a:t>
            </a:r>
            <a:r>
              <a:rPr lang="en-US" sz="1700" b="1" dirty="0">
                <a:latin typeface="Arial" charset="0"/>
                <a:ea typeface="ＭＳ Ｐゴシック" charset="0"/>
              </a:rPr>
              <a:t/>
            </a:r>
            <a:br>
              <a:rPr lang="en-US" sz="1700" b="1" dirty="0">
                <a:latin typeface="Arial" charset="0"/>
                <a:ea typeface="ＭＳ Ｐゴシック" charset="0"/>
              </a:rPr>
            </a:br>
            <a:r>
              <a:rPr lang="en-US" dirty="0">
                <a:latin typeface="Arial" charset="0"/>
                <a:ea typeface="ＭＳ Ｐゴシック" charset="0"/>
              </a:rPr>
              <a:t/>
            </a:r>
            <a:br>
              <a:rPr lang="en-US" dirty="0">
                <a:latin typeface="Arial" charset="0"/>
                <a:ea typeface="ＭＳ Ｐゴシック" charset="0"/>
              </a:rPr>
            </a:br>
            <a:endParaRPr lang="en-US" dirty="0">
              <a:latin typeface="Arial" charset="0"/>
              <a:ea typeface="ＭＳ Ｐゴシック" charset="0"/>
            </a:endParaRPr>
          </a:p>
        </p:txBody>
      </p:sp>
      <p:pic>
        <p:nvPicPr>
          <p:cNvPr id="9933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2347" y="1253067"/>
            <a:ext cx="9139484" cy="110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3664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p:txBody>
          <a:bodyPr/>
          <a:lstStyle/>
          <a:p>
            <a:pPr eaLnBrk="1" hangingPunct="1">
              <a:defRPr/>
            </a:pPr>
            <a:r>
              <a:rPr lang="en-US" sz="7500" dirty="0">
                <a:solidFill>
                  <a:srgbClr val="FEFFFE">
                    <a:alpha val="95000"/>
                  </a:srgbClr>
                </a:solidFill>
              </a:rPr>
              <a:t>Managing Study Time # 1</a:t>
            </a:r>
          </a:p>
        </p:txBody>
      </p:sp>
      <p:sp>
        <p:nvSpPr>
          <p:cNvPr id="17410" name="Rectangle 2"/>
          <p:cNvSpPr>
            <a:spLocks noGrp="1" noChangeArrowheads="1"/>
          </p:cNvSpPr>
          <p:nvPr>
            <p:ph type="body" idx="1"/>
          </p:nvPr>
        </p:nvSpPr>
        <p:spPr>
          <a:xfrm>
            <a:off x="635000" y="3200400"/>
            <a:ext cx="5486400" cy="1524001"/>
          </a:xfrm>
        </p:spPr>
        <p:txBody>
          <a:bodyPr anchor="t"/>
          <a:lstStyle/>
          <a:p>
            <a:pPr marL="0" indent="0" algn="ctr" eaLnBrk="1" hangingPunct="1">
              <a:lnSpc>
                <a:spcPct val="100000"/>
              </a:lnSpc>
              <a:spcBef>
                <a:spcPts val="0"/>
              </a:spcBef>
              <a:buNone/>
            </a:pPr>
            <a:r>
              <a:rPr lang="en-US" sz="2800" dirty="0"/>
              <a:t>Doing this will help you to better remember the material, and  to remember it longer</a:t>
            </a:r>
          </a:p>
        </p:txBody>
      </p:sp>
      <p:sp>
        <p:nvSpPr>
          <p:cNvPr id="17411" name="Rectangle 3"/>
          <p:cNvSpPr>
            <a:spLocks/>
          </p:cNvSpPr>
          <p:nvPr/>
        </p:nvSpPr>
        <p:spPr bwMode="auto">
          <a:xfrm>
            <a:off x="2963203" y="2567803"/>
            <a:ext cx="6568806" cy="553998"/>
          </a:xfrm>
          <a:prstGeom prst="rect">
            <a:avLst/>
          </a:prstGeom>
          <a:noFill/>
          <a:ln w="12700">
            <a:noFill/>
            <a:miter lim="800000"/>
            <a:headEnd/>
            <a:tailEnd/>
          </a:ln>
        </p:spPr>
        <p:txBody>
          <a:bodyPr wrap="none" lIns="0" tIns="0" rIns="0" bIns="0" anchor="ctr">
            <a:prstTxWarp prst="textNoShape">
              <a:avLst/>
            </a:prstTxWarp>
            <a:spAutoFit/>
          </a:bodyPr>
          <a:lstStyle/>
          <a:p>
            <a:r>
              <a:rPr lang="en-US" sz="3600" dirty="0">
                <a:solidFill>
                  <a:schemeClr val="tx1"/>
                </a:solidFill>
                <a:latin typeface="Arial"/>
                <a:cs typeface="Arial"/>
              </a:rPr>
              <a:t>Distribute Your Study Over Time</a:t>
            </a:r>
          </a:p>
        </p:txBody>
      </p:sp>
      <p:sp>
        <p:nvSpPr>
          <p:cNvPr id="17412" name="Rectangle 4"/>
          <p:cNvSpPr>
            <a:spLocks/>
          </p:cNvSpPr>
          <p:nvPr/>
        </p:nvSpPr>
        <p:spPr bwMode="auto">
          <a:xfrm>
            <a:off x="635000" y="6667501"/>
            <a:ext cx="6146800" cy="1181100"/>
          </a:xfrm>
          <a:prstGeom prst="rect">
            <a:avLst/>
          </a:prstGeom>
          <a:noFill/>
          <a:ln w="12700">
            <a:noFill/>
            <a:miter lim="800000"/>
            <a:headEnd/>
            <a:tailEnd/>
          </a:ln>
        </p:spPr>
        <p:txBody>
          <a:bodyPr lIns="0" tIns="0" rIns="0" bIns="0" anchor="ctr">
            <a:prstTxWarp prst="textNoShape">
              <a:avLst/>
            </a:prstTxWarp>
          </a:bodyPr>
          <a:lstStyle/>
          <a:p>
            <a:pPr marL="444477" lvl="1" indent="-444477" algn="l">
              <a:lnSpc>
                <a:spcPct val="90000"/>
              </a:lnSpc>
              <a:spcBef>
                <a:spcPts val="700"/>
              </a:spcBef>
              <a:buSzPct val="93000"/>
              <a:buBlip>
                <a:blip r:embed="rId2"/>
              </a:buBlip>
            </a:pPr>
            <a:r>
              <a:rPr lang="en-US" sz="2800" dirty="0">
                <a:solidFill>
                  <a:schemeClr val="tx1"/>
                </a:solidFill>
              </a:rPr>
              <a:t>You have an exam next Monday, the 18th</a:t>
            </a:r>
          </a:p>
        </p:txBody>
      </p:sp>
      <p:graphicFrame>
        <p:nvGraphicFramePr>
          <p:cNvPr id="17418" name="Group 10"/>
          <p:cNvGraphicFramePr>
            <a:graphicFrameLocks noGrp="1"/>
          </p:cNvGraphicFramePr>
          <p:nvPr/>
        </p:nvGraphicFramePr>
        <p:xfrm>
          <a:off x="7016751" y="4008439"/>
          <a:ext cx="4989510" cy="4230697"/>
        </p:xfrm>
        <a:graphic>
          <a:graphicData uri="http://schemas.openxmlformats.org/drawingml/2006/table">
            <a:tbl>
              <a:tblPr/>
              <a:tblGrid>
                <a:gridCol w="712788"/>
                <a:gridCol w="712786"/>
                <a:gridCol w="712788"/>
                <a:gridCol w="712786"/>
                <a:gridCol w="712788"/>
                <a:gridCol w="712786"/>
                <a:gridCol w="712788"/>
              </a:tblGrid>
              <a:tr h="581025">
                <a:tc gridSpan="7">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October 2010</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solidFill>
                      <a:srgbClr val="92B1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7838">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1600" b="1" i="0" u="none" strike="noStrike" cap="none" normalizeH="0" baseline="0" smtClean="0">
                          <a:ln>
                            <a:noFill/>
                          </a:ln>
                          <a:solidFill>
                            <a:srgbClr val="00364B"/>
                          </a:solidFill>
                          <a:effectLst/>
                          <a:latin typeface="Palatino" charset="0"/>
                          <a:ea typeface="ヒラギノ明朝 ProN W3" charset="-128"/>
                          <a:sym typeface="Palatino" charset="0"/>
                        </a:rPr>
                        <a:t>Sun</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1600" b="1" i="0" u="none" strike="noStrike" cap="none" normalizeH="0" baseline="0" smtClean="0">
                          <a:ln>
                            <a:noFill/>
                          </a:ln>
                          <a:solidFill>
                            <a:srgbClr val="00364B"/>
                          </a:solidFill>
                          <a:effectLst/>
                          <a:latin typeface="Palatino" charset="0"/>
                          <a:ea typeface="ヒラギノ明朝 ProN W3" charset="-128"/>
                          <a:sym typeface="Palatino" charset="0"/>
                        </a:rPr>
                        <a:t>Mon</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1600" b="1" i="0" u="none" strike="noStrike" cap="none" normalizeH="0" baseline="0" smtClean="0">
                          <a:ln>
                            <a:noFill/>
                          </a:ln>
                          <a:solidFill>
                            <a:srgbClr val="00364B"/>
                          </a:solidFill>
                          <a:effectLst/>
                          <a:latin typeface="Palatino" charset="0"/>
                          <a:ea typeface="ヒラギノ明朝 ProN W3" charset="-128"/>
                          <a:sym typeface="Palatino" charset="0"/>
                        </a:rPr>
                        <a:t>Tues</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1600" b="1" i="0" u="none" strike="noStrike" cap="none" normalizeH="0" baseline="0" smtClean="0">
                          <a:ln>
                            <a:noFill/>
                          </a:ln>
                          <a:solidFill>
                            <a:srgbClr val="00364B"/>
                          </a:solidFill>
                          <a:effectLst/>
                          <a:latin typeface="Palatino" charset="0"/>
                          <a:ea typeface="ヒラギノ明朝 ProN W3" charset="-128"/>
                          <a:sym typeface="Palatino" charset="0"/>
                        </a:rPr>
                        <a:t>Wed</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1600" b="1" i="0" u="none" strike="noStrike" cap="none" normalizeH="0" baseline="0" smtClean="0">
                          <a:ln>
                            <a:noFill/>
                          </a:ln>
                          <a:solidFill>
                            <a:srgbClr val="00364B"/>
                          </a:solidFill>
                          <a:effectLst/>
                          <a:latin typeface="Palatino" charset="0"/>
                          <a:ea typeface="ヒラギノ明朝 ProN W3" charset="-128"/>
                          <a:sym typeface="Palatino" charset="0"/>
                        </a:rPr>
                        <a:t>Thurs</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1600" b="1" i="0" u="none" strike="noStrike" cap="none" normalizeH="0" baseline="0" smtClean="0">
                          <a:ln>
                            <a:noFill/>
                          </a:ln>
                          <a:solidFill>
                            <a:srgbClr val="00364B"/>
                          </a:solidFill>
                          <a:effectLst/>
                          <a:latin typeface="Palatino" charset="0"/>
                          <a:ea typeface="ヒラギノ明朝 ProN W3" charset="-128"/>
                          <a:sym typeface="Palatino" charset="0"/>
                        </a:rPr>
                        <a:t>Fri</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1600" b="1" i="0" u="none" strike="noStrike" cap="none" normalizeH="0" baseline="0" smtClean="0">
                          <a:ln>
                            <a:noFill/>
                          </a:ln>
                          <a:solidFill>
                            <a:srgbClr val="00364B"/>
                          </a:solidFill>
                          <a:effectLst/>
                          <a:latin typeface="Palatino" charset="0"/>
                          <a:ea typeface="ヒラギノ明朝 ProN W3" charset="-128"/>
                          <a:sym typeface="Palatino" charset="0"/>
                        </a:rPr>
                        <a:t>Sat</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r>
              <a:tr h="528639">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endParaRPr kumimoji="0" lang="en-US" sz="2400" b="1" i="0" u="none" strike="noStrike" cap="none" normalizeH="0" baseline="0" smtClean="0">
                        <a:ln>
                          <a:noFill/>
                        </a:ln>
                        <a:solidFill>
                          <a:srgbClr val="00364B"/>
                        </a:solidFill>
                        <a:effectLst/>
                        <a:latin typeface="Palatino" charset="0"/>
                        <a:ea typeface="ヒラギノ明朝 ProN W6" charset="-128"/>
                        <a:sym typeface="Palatino" charset="0"/>
                      </a:endParaRP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endParaRPr kumimoji="0" lang="en-US" sz="2400" b="1" i="0" u="none" strike="noStrike" cap="none" normalizeH="0" baseline="0" smtClean="0">
                        <a:ln>
                          <a:noFill/>
                        </a:ln>
                        <a:solidFill>
                          <a:srgbClr val="00364B"/>
                        </a:solidFill>
                        <a:effectLst/>
                        <a:latin typeface="Palatino" charset="0"/>
                        <a:ea typeface="ヒラギノ明朝 ProN W6" charset="-128"/>
                        <a:sym typeface="Palatino" charset="0"/>
                      </a:endParaRP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endParaRPr kumimoji="0" lang="en-US" sz="2400" b="1" i="0" u="none" strike="noStrike" cap="none" normalizeH="0" baseline="0" smtClean="0">
                        <a:ln>
                          <a:noFill/>
                        </a:ln>
                        <a:solidFill>
                          <a:srgbClr val="00364B"/>
                        </a:solidFill>
                        <a:effectLst/>
                        <a:latin typeface="Palatino" charset="0"/>
                        <a:ea typeface="ヒラギノ明朝 ProN W6" charset="-128"/>
                        <a:sym typeface="Palatino" charset="0"/>
                      </a:endParaRP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endParaRPr kumimoji="0" lang="en-US" sz="2400" b="1" i="0" u="none" strike="noStrike" cap="none" normalizeH="0" baseline="0" smtClean="0">
                        <a:ln>
                          <a:noFill/>
                        </a:ln>
                        <a:solidFill>
                          <a:srgbClr val="00364B"/>
                        </a:solidFill>
                        <a:effectLst/>
                        <a:latin typeface="Palatino" charset="0"/>
                        <a:ea typeface="ヒラギノ明朝 ProN W6" charset="-128"/>
                        <a:sym typeface="Palatino" charset="0"/>
                      </a:endParaRP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endParaRPr kumimoji="0" lang="en-US" sz="2400" b="1" i="0" u="none" strike="noStrike" cap="none" normalizeH="0" baseline="0" smtClean="0">
                        <a:ln>
                          <a:noFill/>
                        </a:ln>
                        <a:solidFill>
                          <a:srgbClr val="00364B"/>
                        </a:solidFill>
                        <a:effectLst/>
                        <a:latin typeface="Palatino" charset="0"/>
                        <a:ea typeface="ヒラギノ明朝 ProN W6" charset="-128"/>
                        <a:sym typeface="Palatino" charset="0"/>
                      </a:endParaRP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1</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2</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r>
              <a:tr h="528639">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3</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4</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5</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6</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7</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8</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9</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r>
              <a:tr h="528639">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10</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4B1201"/>
                          </a:solidFill>
                          <a:effectLst/>
                          <a:latin typeface="Palatino" charset="0"/>
                          <a:ea typeface="ヒラギノ明朝 ProN W3" charset="-128"/>
                          <a:sym typeface="Palatino" charset="0"/>
                        </a:rPr>
                        <a:t>11</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dirty="0" smtClean="0">
                          <a:ln>
                            <a:noFill/>
                          </a:ln>
                          <a:solidFill>
                            <a:srgbClr val="4B1201"/>
                          </a:solidFill>
                          <a:effectLst/>
                          <a:latin typeface="Palatino" charset="0"/>
                          <a:ea typeface="ヒラギノ明朝 ProN W3" charset="-128"/>
                          <a:sym typeface="Palatino" charset="0"/>
                        </a:rPr>
                        <a:t>12</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dirty="0" smtClean="0">
                          <a:ln>
                            <a:noFill/>
                          </a:ln>
                          <a:solidFill>
                            <a:srgbClr val="4B1201"/>
                          </a:solidFill>
                          <a:effectLst/>
                          <a:latin typeface="Palatino" charset="0"/>
                          <a:ea typeface="ヒラギノ明朝 ProN W3" charset="-128"/>
                          <a:sym typeface="Palatino" charset="0"/>
                        </a:rPr>
                        <a:t>13</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4B1201"/>
                          </a:solidFill>
                          <a:effectLst/>
                          <a:latin typeface="Palatino" charset="0"/>
                          <a:ea typeface="ヒラギノ明朝 ProN W3" charset="-128"/>
                          <a:sym typeface="Palatino" charset="0"/>
                        </a:rPr>
                        <a:t>14</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4B1201"/>
                          </a:solidFill>
                          <a:effectLst/>
                          <a:latin typeface="Palatino" charset="0"/>
                          <a:ea typeface="ヒラギノ明朝 ProN W3" charset="-128"/>
                          <a:sym typeface="Palatino" charset="0"/>
                        </a:rPr>
                        <a:t>15</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4B1201"/>
                          </a:solidFill>
                          <a:effectLst/>
                          <a:latin typeface="Palatino" charset="0"/>
                          <a:ea typeface="ヒラギノ明朝 ProN W3" charset="-128"/>
                          <a:sym typeface="Palatino" charset="0"/>
                        </a:rPr>
                        <a:t>16</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r>
              <a:tr h="528639">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4B1201"/>
                          </a:solidFill>
                          <a:effectLst/>
                          <a:latin typeface="Palatino" charset="0"/>
                          <a:ea typeface="ヒラギノ明朝 ProN W3" charset="-128"/>
                          <a:sym typeface="Palatino" charset="0"/>
                        </a:rPr>
                        <a:t>17</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4B1201"/>
                          </a:solidFill>
                          <a:effectLst/>
                          <a:latin typeface="Palatino" charset="0"/>
                          <a:ea typeface="ヒラギノ明朝 ProN W3" charset="-128"/>
                          <a:sym typeface="Palatino" charset="0"/>
                        </a:rPr>
                        <a:t>18</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19</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20</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21</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22</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23</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r>
              <a:tr h="528639">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24</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25</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26</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27</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28</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29</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30</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r>
              <a:tr h="528639">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r>
                        <a:rPr kumimoji="0" lang="en-US" sz="2400" b="1" i="0" u="none" strike="noStrike" cap="none" normalizeH="0" baseline="0" smtClean="0">
                          <a:ln>
                            <a:noFill/>
                          </a:ln>
                          <a:solidFill>
                            <a:srgbClr val="00364B"/>
                          </a:solidFill>
                          <a:effectLst/>
                          <a:latin typeface="Palatino" charset="0"/>
                          <a:ea typeface="ヒラギノ明朝 ProN W3" charset="-128"/>
                          <a:sym typeface="Palatino" charset="0"/>
                        </a:rPr>
                        <a:t>31</a:t>
                      </a: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endParaRPr kumimoji="0" lang="en-US" sz="2400" b="1" i="0" u="none" strike="noStrike" cap="none" normalizeH="0" baseline="0" smtClean="0">
                        <a:ln>
                          <a:noFill/>
                        </a:ln>
                        <a:solidFill>
                          <a:srgbClr val="00364B"/>
                        </a:solidFill>
                        <a:effectLst/>
                        <a:latin typeface="Palatino" charset="0"/>
                        <a:ea typeface="ヒラギノ明朝 ProN W6" charset="-128"/>
                        <a:sym typeface="Palatino" charset="0"/>
                      </a:endParaRP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endParaRPr kumimoji="0" lang="en-US" sz="2400" b="1" i="0" u="none" strike="noStrike" cap="none" normalizeH="0" baseline="0" smtClean="0">
                        <a:ln>
                          <a:noFill/>
                        </a:ln>
                        <a:solidFill>
                          <a:srgbClr val="00364B"/>
                        </a:solidFill>
                        <a:effectLst/>
                        <a:latin typeface="Palatino" charset="0"/>
                        <a:ea typeface="ヒラギノ明朝 ProN W6" charset="-128"/>
                        <a:sym typeface="Palatino" charset="0"/>
                      </a:endParaRP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endParaRPr kumimoji="0" lang="en-US" sz="2400" b="1" i="0" u="none" strike="noStrike" cap="none" normalizeH="0" baseline="0" smtClean="0">
                        <a:ln>
                          <a:noFill/>
                        </a:ln>
                        <a:solidFill>
                          <a:srgbClr val="00364B"/>
                        </a:solidFill>
                        <a:effectLst/>
                        <a:latin typeface="Palatino" charset="0"/>
                        <a:ea typeface="ヒラギノ明朝 ProN W6" charset="-128"/>
                        <a:sym typeface="Palatino" charset="0"/>
                      </a:endParaRP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endParaRPr kumimoji="0" lang="en-US" sz="2400" b="1" i="0" u="none" strike="noStrike" cap="none" normalizeH="0" baseline="0" smtClean="0">
                        <a:ln>
                          <a:noFill/>
                        </a:ln>
                        <a:solidFill>
                          <a:srgbClr val="00364B"/>
                        </a:solidFill>
                        <a:effectLst/>
                        <a:latin typeface="Palatino" charset="0"/>
                        <a:ea typeface="ヒラギノ明朝 ProN W6" charset="-128"/>
                        <a:sym typeface="Palatino" charset="0"/>
                      </a:endParaRP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endParaRPr kumimoji="0" lang="en-US" sz="2400" b="1" i="0" u="none" strike="noStrike" cap="none" normalizeH="0" baseline="0" smtClean="0">
                        <a:ln>
                          <a:noFill/>
                        </a:ln>
                        <a:solidFill>
                          <a:srgbClr val="00364B"/>
                        </a:solidFill>
                        <a:effectLst/>
                        <a:latin typeface="Palatino" charset="0"/>
                        <a:ea typeface="ヒラギノ明朝 ProN W6" charset="-128"/>
                        <a:sym typeface="Palatino" charset="0"/>
                      </a:endParaRP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3000"/>
                        <a:buFontTx/>
                        <a:buNone/>
                        <a:tabLst>
                          <a:tab pos="914400" algn="l"/>
                        </a:tabLst>
                      </a:pPr>
                      <a:endParaRPr kumimoji="0" lang="en-US" sz="2400" b="1" i="0" u="none" strike="noStrike" cap="none" normalizeH="0" baseline="0" dirty="0" smtClean="0">
                        <a:ln>
                          <a:noFill/>
                        </a:ln>
                        <a:solidFill>
                          <a:srgbClr val="00364B"/>
                        </a:solidFill>
                        <a:effectLst/>
                        <a:latin typeface="Palatino" charset="0"/>
                        <a:ea typeface="ヒラギノ明朝 ProN W6" charset="-128"/>
                        <a:sym typeface="Palatino" charset="0"/>
                      </a:endParaRPr>
                    </a:p>
                  </a:txBody>
                  <a:tcPr marL="50800" marR="50800" marT="50800" marB="50800" anchor="ctr" horzOverflow="overflow">
                    <a:lnL w="38100" cap="flat" cmpd="sng" algn="ctr">
                      <a:solidFill>
                        <a:srgbClr val="668F9E"/>
                      </a:solidFill>
                      <a:prstDash val="solid"/>
                      <a:round/>
                      <a:headEnd type="none" w="med" len="med"/>
                      <a:tailEnd type="none" w="med" len="med"/>
                    </a:lnL>
                    <a:lnR w="38100" cap="flat" cmpd="sng" algn="ctr">
                      <a:solidFill>
                        <a:srgbClr val="668F9E"/>
                      </a:solidFill>
                      <a:prstDash val="solid"/>
                      <a:round/>
                      <a:headEnd type="none" w="med" len="med"/>
                      <a:tailEnd type="none" w="med" len="med"/>
                    </a:lnR>
                    <a:lnT w="38100" cap="flat" cmpd="sng" algn="ctr">
                      <a:solidFill>
                        <a:srgbClr val="668F9E"/>
                      </a:solidFill>
                      <a:prstDash val="solid"/>
                      <a:round/>
                      <a:headEnd type="none" w="med" len="med"/>
                      <a:tailEnd type="none" w="med" len="med"/>
                    </a:lnT>
                    <a:lnB w="38100" cap="flat" cmpd="sng" algn="ctr">
                      <a:solidFill>
                        <a:srgbClr val="668F9E"/>
                      </a:solidFill>
                      <a:prstDash val="solid"/>
                      <a:round/>
                      <a:headEnd type="none" w="med" len="med"/>
                      <a:tailEnd type="none" w="med" len="med"/>
                    </a:lnB>
                    <a:lnTlToBr>
                      <a:noFill/>
                    </a:lnTlToBr>
                    <a:lnBlToTr>
                      <a:noFill/>
                    </a:lnBlToTr>
                    <a:noFill/>
                  </a:tcPr>
                </a:tc>
              </a:tr>
            </a:tbl>
          </a:graphicData>
        </a:graphic>
      </p:graphicFrame>
      <p:sp>
        <p:nvSpPr>
          <p:cNvPr id="15" name="Oval 14"/>
          <p:cNvSpPr>
            <a:spLocks noChangeArrowheads="1"/>
          </p:cNvSpPr>
          <p:nvPr/>
        </p:nvSpPr>
        <p:spPr bwMode="auto">
          <a:xfrm>
            <a:off x="7785100" y="6129339"/>
            <a:ext cx="609600" cy="533400"/>
          </a:xfrm>
          <a:prstGeom prst="ellipse">
            <a:avLst/>
          </a:prstGeom>
          <a:blipFill dpi="0" rotWithShape="0">
            <a:blip r:embed="rId3">
              <a:alphaModFix amt="30000"/>
            </a:blip>
            <a:srcRect/>
            <a:tile tx="0" ty="0" sx="100000" sy="100000" flip="none" algn="tl"/>
          </a:blipFill>
          <a:ln w="6350">
            <a:solidFill>
              <a:srgbClr val="800000"/>
            </a:solidFill>
            <a:round/>
            <a:headEnd/>
            <a:tailEnd/>
          </a:ln>
        </p:spPr>
        <p:txBody>
          <a:bodyPr lIns="91435" tIns="45718" rIns="91435" bIns="45718">
            <a:prstTxWarp prst="textNoShape">
              <a:avLst/>
            </a:prstTxWarp>
          </a:bodyPr>
          <a:lstStyle/>
          <a:p>
            <a:endParaRPr lang="en-US"/>
          </a:p>
        </p:txBody>
      </p:sp>
      <p:sp>
        <p:nvSpPr>
          <p:cNvPr id="16" name="Oval 15"/>
          <p:cNvSpPr>
            <a:spLocks noChangeArrowheads="1"/>
          </p:cNvSpPr>
          <p:nvPr/>
        </p:nvSpPr>
        <p:spPr bwMode="auto">
          <a:xfrm>
            <a:off x="7777164" y="6650039"/>
            <a:ext cx="609600" cy="533400"/>
          </a:xfrm>
          <a:prstGeom prst="ellipse">
            <a:avLst/>
          </a:prstGeom>
          <a:blipFill dpi="0" rotWithShape="0">
            <a:blip r:embed="rId3">
              <a:alphaModFix amt="30000"/>
            </a:blip>
            <a:srcRect/>
            <a:tile tx="0" ty="0" sx="100000" sy="100000" flip="none" algn="tl"/>
          </a:blipFill>
          <a:ln w="6350">
            <a:solidFill>
              <a:srgbClr val="800000"/>
            </a:solidFill>
            <a:round/>
            <a:headEnd/>
            <a:tailEnd/>
          </a:ln>
        </p:spPr>
        <p:txBody>
          <a:bodyPr lIns="91435" tIns="45718" rIns="91435" bIns="45718">
            <a:prstTxWarp prst="textNoShape">
              <a:avLst/>
            </a:prstTxWarp>
          </a:bodyPr>
          <a:lstStyle/>
          <a:p>
            <a:endParaRPr lang="en-US"/>
          </a:p>
        </p:txBody>
      </p:sp>
      <p:sp>
        <p:nvSpPr>
          <p:cNvPr id="19" name="Rectangle 4"/>
          <p:cNvSpPr>
            <a:spLocks/>
          </p:cNvSpPr>
          <p:nvPr/>
        </p:nvSpPr>
        <p:spPr bwMode="auto">
          <a:xfrm>
            <a:off x="635000" y="7620001"/>
            <a:ext cx="6146800" cy="1828800"/>
          </a:xfrm>
          <a:prstGeom prst="rect">
            <a:avLst/>
          </a:prstGeom>
          <a:noFill/>
          <a:ln w="12700">
            <a:noFill/>
            <a:miter lim="800000"/>
            <a:headEnd/>
            <a:tailEnd/>
          </a:ln>
        </p:spPr>
        <p:txBody>
          <a:bodyPr lIns="0" tIns="0" rIns="0" bIns="0" anchor="ctr">
            <a:prstTxWarp prst="textNoShape">
              <a:avLst/>
            </a:prstTxWarp>
          </a:bodyPr>
          <a:lstStyle/>
          <a:p>
            <a:pPr marL="444477" lvl="1" indent="-444477" algn="l">
              <a:lnSpc>
                <a:spcPct val="90000"/>
              </a:lnSpc>
              <a:spcBef>
                <a:spcPts val="700"/>
              </a:spcBef>
              <a:buSzPct val="93000"/>
              <a:buBlip>
                <a:blip r:embed="rId2"/>
              </a:buBlip>
            </a:pPr>
            <a:r>
              <a:rPr lang="en-US" sz="2800" dirty="0">
                <a:solidFill>
                  <a:schemeClr val="tx1"/>
                </a:solidFill>
              </a:rPr>
              <a:t>Begin your study today, on the 11th by studying all exam material throughout the week prior to your exam</a:t>
            </a:r>
          </a:p>
        </p:txBody>
      </p:sp>
      <p:sp>
        <p:nvSpPr>
          <p:cNvPr id="20" name="Rectangle 4"/>
          <p:cNvSpPr>
            <a:spLocks/>
          </p:cNvSpPr>
          <p:nvPr/>
        </p:nvSpPr>
        <p:spPr bwMode="auto">
          <a:xfrm>
            <a:off x="635000" y="6019801"/>
            <a:ext cx="6146800" cy="838199"/>
          </a:xfrm>
          <a:prstGeom prst="rect">
            <a:avLst/>
          </a:prstGeom>
          <a:noFill/>
          <a:ln w="12700">
            <a:noFill/>
            <a:miter lim="800000"/>
            <a:headEnd/>
            <a:tailEnd/>
          </a:ln>
        </p:spPr>
        <p:txBody>
          <a:bodyPr lIns="0" tIns="0" rIns="0" bIns="0" anchor="ctr">
            <a:prstTxWarp prst="textNoShape">
              <a:avLst/>
            </a:prstTxWarp>
          </a:bodyPr>
          <a:lstStyle/>
          <a:p>
            <a:pPr indent="457176" algn="l">
              <a:lnSpc>
                <a:spcPts val="3364"/>
              </a:lnSpc>
              <a:spcBef>
                <a:spcPts val="1300"/>
              </a:spcBef>
              <a:buSzPct val="93000"/>
              <a:buBlip>
                <a:blip r:embed="rId2"/>
              </a:buBlip>
            </a:pPr>
            <a:r>
              <a:rPr lang="en-US" sz="2800" dirty="0">
                <a:solidFill>
                  <a:schemeClr val="tx1"/>
                </a:solidFill>
              </a:rPr>
              <a:t>Today is Monday the 11</a:t>
            </a:r>
            <a:r>
              <a:rPr lang="en-US" sz="2800" baseline="30000" dirty="0">
                <a:solidFill>
                  <a:schemeClr val="tx1"/>
                </a:solidFill>
              </a:rPr>
              <a:t>th</a:t>
            </a:r>
            <a:r>
              <a:rPr lang="en-US" sz="2800" dirty="0">
                <a:solidFill>
                  <a:schemeClr val="tx1"/>
                </a:solidFill>
              </a:rPr>
              <a:t> </a:t>
            </a:r>
          </a:p>
        </p:txBody>
      </p:sp>
      <p:sp>
        <p:nvSpPr>
          <p:cNvPr id="12" name="TextBox 11"/>
          <p:cNvSpPr txBox="1"/>
          <p:nvPr/>
        </p:nvSpPr>
        <p:spPr>
          <a:xfrm>
            <a:off x="635001" y="4571999"/>
            <a:ext cx="6248400" cy="1938992"/>
          </a:xfrm>
          <a:prstGeom prst="rect">
            <a:avLst/>
          </a:prstGeom>
          <a:noFill/>
        </p:spPr>
        <p:txBody>
          <a:bodyPr wrap="square" lIns="91435" tIns="45718" rIns="91435" bIns="45718" rtlCol="0">
            <a:spAutoFit/>
          </a:bodyPr>
          <a:lstStyle/>
          <a:p>
            <a:pPr algn="l"/>
            <a:r>
              <a:rPr lang="en-US" sz="3000" i="1" dirty="0">
                <a:latin typeface="Arial"/>
                <a:cs typeface="Arial"/>
              </a:rPr>
              <a:t>Space out your study sessions over time. </a:t>
            </a:r>
          </a:p>
          <a:p>
            <a:pPr algn="l"/>
            <a:r>
              <a:rPr lang="en-US" sz="2800" dirty="0">
                <a:latin typeface="Arial"/>
                <a:cs typeface="Arial"/>
              </a:rPr>
              <a:t> For Example:</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7418"/>
                                        </p:tgtEl>
                                        <p:attrNameLst>
                                          <p:attrName>style.visibility</p:attrName>
                                        </p:attrNameLst>
                                      </p:cBhvr>
                                      <p:to>
                                        <p:strVal val="visible"/>
                                      </p:to>
                                    </p:set>
                                    <p:animEffect transition="in" filter="fade">
                                      <p:cBhvr>
                                        <p:cTn id="23" dur="1000"/>
                                        <p:tgtEl>
                                          <p:spTgt spid="17418"/>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20">
                                            <p:txEl>
                                              <p:pRg st="0" end="0"/>
                                            </p:txEl>
                                          </p:spTgt>
                                        </p:tgtEl>
                                        <p:attrNameLst>
                                          <p:attrName>style.visibility</p:attrName>
                                        </p:attrNameLst>
                                      </p:cBhvr>
                                      <p:to>
                                        <p:strVal val="visible"/>
                                      </p:to>
                                    </p:set>
                                  </p:childTnLst>
                                </p:cTn>
                              </p:par>
                              <p:par>
                                <p:cTn id="28" presetID="2" presetClass="entr" presetSubtype="4" accel="50000" decel="50000" fill="hold" grpId="0" nodeType="withEffect">
                                  <p:stCondLst>
                                    <p:cond delay="100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1000" fill="hold"/>
                                        <p:tgtEl>
                                          <p:spTgt spid="15"/>
                                        </p:tgtEl>
                                        <p:attrNameLst>
                                          <p:attrName>ppt_x</p:attrName>
                                        </p:attrNameLst>
                                      </p:cBhvr>
                                      <p:tavLst>
                                        <p:tav tm="0">
                                          <p:val>
                                            <p:strVal val="#ppt_x"/>
                                          </p:val>
                                        </p:tav>
                                        <p:tav tm="100000">
                                          <p:val>
                                            <p:strVal val="#ppt_x"/>
                                          </p:val>
                                        </p:tav>
                                      </p:tavLst>
                                    </p:anim>
                                    <p:anim calcmode="lin" valueType="num">
                                      <p:cBhvr additive="base">
                                        <p:cTn id="31"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17412">
                                            <p:txEl>
                                              <p:pRg st="0" end="0"/>
                                            </p:txEl>
                                          </p:spTgt>
                                        </p:tgtEl>
                                        <p:attrNameLst>
                                          <p:attrName>style.visibility</p:attrName>
                                        </p:attrNameLst>
                                      </p:cBhvr>
                                      <p:to>
                                        <p:strVal val="visible"/>
                                      </p:to>
                                    </p:set>
                                  </p:childTnLst>
                                </p:cTn>
                              </p:par>
                              <p:par>
                                <p:cTn id="36" presetID="2" presetClass="entr" presetSubtype="4" accel="50000" decel="50000" fill="hold" grpId="0" nodeType="withEffect">
                                  <p:stCondLst>
                                    <p:cond delay="100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1000" fill="hold"/>
                                        <p:tgtEl>
                                          <p:spTgt spid="16"/>
                                        </p:tgtEl>
                                        <p:attrNameLst>
                                          <p:attrName>ppt_x</p:attrName>
                                        </p:attrNameLst>
                                      </p:cBhvr>
                                      <p:tavLst>
                                        <p:tav tm="0">
                                          <p:val>
                                            <p:strVal val="#ppt_x"/>
                                          </p:val>
                                        </p:tav>
                                        <p:tav tm="100000">
                                          <p:val>
                                            <p:strVal val="#ppt_x"/>
                                          </p:val>
                                        </p:tav>
                                      </p:tavLst>
                                    </p:anim>
                                    <p:anim calcmode="lin" valueType="num">
                                      <p:cBhvr additive="base">
                                        <p:cTn id="39"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bldLvl="5" autoUpdateAnimBg="0"/>
      <p:bldP spid="17411" grpId="0" build="p" autoUpdateAnimBg="0"/>
      <p:bldP spid="17412" grpId="0" build="p" autoUpdateAnimBg="0"/>
      <p:bldP spid="15" grpId="0" animBg="1"/>
      <p:bldP spid="16" grpId="0" animBg="1"/>
      <p:bldP spid="19" grpId="0" build="p" autoUpdateAnimBg="0"/>
      <p:bldP spid="20" grpId="0" build="p" autoUpdateAnimBg="0"/>
      <p:bldP spid="12"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a:lstStyle/>
          <a:p>
            <a:pPr eaLnBrk="1" hangingPunct="1">
              <a:defRPr/>
            </a:pPr>
            <a:r>
              <a:rPr lang="en-US" sz="7500" dirty="0">
                <a:solidFill>
                  <a:srgbClr val="FEFFFE">
                    <a:alpha val="95000"/>
                  </a:srgbClr>
                </a:solidFill>
              </a:rPr>
              <a:t>Managing Study Time # 2</a:t>
            </a:r>
          </a:p>
        </p:txBody>
      </p:sp>
      <p:sp>
        <p:nvSpPr>
          <p:cNvPr id="165891" name="Rectangle 2"/>
          <p:cNvSpPr>
            <a:spLocks/>
          </p:cNvSpPr>
          <p:nvPr/>
        </p:nvSpPr>
        <p:spPr bwMode="auto">
          <a:xfrm>
            <a:off x="2488127" y="2567801"/>
            <a:ext cx="7518960" cy="553998"/>
          </a:xfrm>
          <a:prstGeom prst="rect">
            <a:avLst/>
          </a:prstGeom>
          <a:noFill/>
          <a:ln w="12700">
            <a:noFill/>
            <a:miter lim="800000"/>
            <a:headEnd/>
            <a:tailEnd/>
          </a:ln>
        </p:spPr>
        <p:txBody>
          <a:bodyPr wrap="none" lIns="0" tIns="0" rIns="0" bIns="0" anchor="ctr">
            <a:prstTxWarp prst="textNoShape">
              <a:avLst/>
            </a:prstTxWarp>
            <a:spAutoFit/>
          </a:bodyPr>
          <a:lstStyle/>
          <a:p>
            <a:r>
              <a:rPr lang="en-US" sz="3600" dirty="0">
                <a:solidFill>
                  <a:schemeClr val="tx1"/>
                </a:solidFill>
                <a:latin typeface="Arial"/>
                <a:cs typeface="Arial"/>
              </a:rPr>
              <a:t>Study the Same Material Repeatedly</a:t>
            </a:r>
          </a:p>
        </p:txBody>
      </p:sp>
      <p:grpSp>
        <p:nvGrpSpPr>
          <p:cNvPr id="2" name="Group 3"/>
          <p:cNvGrpSpPr>
            <a:grpSpLocks/>
          </p:cNvGrpSpPr>
          <p:nvPr/>
        </p:nvGrpSpPr>
        <p:grpSpPr bwMode="auto">
          <a:xfrm>
            <a:off x="7696200" y="4203700"/>
            <a:ext cx="1371600" cy="952501"/>
            <a:chOff x="0" y="0"/>
            <a:chExt cx="864" cy="600"/>
          </a:xfrm>
        </p:grpSpPr>
        <p:sp>
          <p:nvSpPr>
            <p:cNvPr id="16429" name="Rectangle 4"/>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30" name="Rectangle 5"/>
            <p:cNvSpPr>
              <a:spLocks/>
            </p:cNvSpPr>
            <p:nvPr/>
          </p:nvSpPr>
          <p:spPr bwMode="auto">
            <a:xfrm>
              <a:off x="333" y="152"/>
              <a:ext cx="197"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A</a:t>
              </a:r>
            </a:p>
          </p:txBody>
        </p:sp>
      </p:grpSp>
      <p:grpSp>
        <p:nvGrpSpPr>
          <p:cNvPr id="3" name="Group 6"/>
          <p:cNvGrpSpPr>
            <a:grpSpLocks/>
          </p:cNvGrpSpPr>
          <p:nvPr/>
        </p:nvGrpSpPr>
        <p:grpSpPr bwMode="auto">
          <a:xfrm>
            <a:off x="7810500" y="4330700"/>
            <a:ext cx="1371600" cy="952501"/>
            <a:chOff x="0" y="0"/>
            <a:chExt cx="864" cy="600"/>
          </a:xfrm>
        </p:grpSpPr>
        <p:sp>
          <p:nvSpPr>
            <p:cNvPr id="16427" name="Rectangle 7"/>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28" name="Rectangle 8"/>
            <p:cNvSpPr>
              <a:spLocks/>
            </p:cNvSpPr>
            <p:nvPr/>
          </p:nvSpPr>
          <p:spPr bwMode="auto">
            <a:xfrm>
              <a:off x="306" y="152"/>
              <a:ext cx="154"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B</a:t>
              </a:r>
            </a:p>
          </p:txBody>
        </p:sp>
      </p:grpSp>
      <p:grpSp>
        <p:nvGrpSpPr>
          <p:cNvPr id="4" name="Group 9"/>
          <p:cNvGrpSpPr>
            <a:grpSpLocks/>
          </p:cNvGrpSpPr>
          <p:nvPr/>
        </p:nvGrpSpPr>
        <p:grpSpPr bwMode="auto">
          <a:xfrm>
            <a:off x="7950201" y="4457700"/>
            <a:ext cx="1371600" cy="952501"/>
            <a:chOff x="0" y="0"/>
            <a:chExt cx="864" cy="600"/>
          </a:xfrm>
        </p:grpSpPr>
        <p:sp>
          <p:nvSpPr>
            <p:cNvPr id="16425" name="Rectangle 10"/>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26" name="Rectangle 11"/>
            <p:cNvSpPr>
              <a:spLocks/>
            </p:cNvSpPr>
            <p:nvPr/>
          </p:nvSpPr>
          <p:spPr bwMode="auto">
            <a:xfrm>
              <a:off x="342" y="152"/>
              <a:ext cx="179"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C</a:t>
              </a:r>
            </a:p>
          </p:txBody>
        </p:sp>
      </p:grpSp>
      <p:grpSp>
        <p:nvGrpSpPr>
          <p:cNvPr id="5" name="Group 12"/>
          <p:cNvGrpSpPr>
            <a:grpSpLocks/>
          </p:cNvGrpSpPr>
          <p:nvPr/>
        </p:nvGrpSpPr>
        <p:grpSpPr bwMode="auto">
          <a:xfrm>
            <a:off x="8089900" y="4584700"/>
            <a:ext cx="1371600" cy="952501"/>
            <a:chOff x="0" y="0"/>
            <a:chExt cx="864" cy="600"/>
          </a:xfrm>
        </p:grpSpPr>
        <p:sp>
          <p:nvSpPr>
            <p:cNvPr id="16423" name="Rectangle 13"/>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24" name="Rectangle 14"/>
            <p:cNvSpPr>
              <a:spLocks/>
            </p:cNvSpPr>
            <p:nvPr/>
          </p:nvSpPr>
          <p:spPr bwMode="auto">
            <a:xfrm>
              <a:off x="333" y="152"/>
              <a:ext cx="196"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D</a:t>
              </a:r>
            </a:p>
          </p:txBody>
        </p:sp>
      </p:grpSp>
      <p:grpSp>
        <p:nvGrpSpPr>
          <p:cNvPr id="6" name="Group 15"/>
          <p:cNvGrpSpPr>
            <a:grpSpLocks/>
          </p:cNvGrpSpPr>
          <p:nvPr/>
        </p:nvGrpSpPr>
        <p:grpSpPr bwMode="auto">
          <a:xfrm>
            <a:off x="8216900" y="4711700"/>
            <a:ext cx="1371600" cy="952501"/>
            <a:chOff x="0" y="0"/>
            <a:chExt cx="864" cy="600"/>
          </a:xfrm>
        </p:grpSpPr>
        <p:sp>
          <p:nvSpPr>
            <p:cNvPr id="16421" name="Rectangle 16"/>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22" name="Rectangle 17"/>
            <p:cNvSpPr>
              <a:spLocks/>
            </p:cNvSpPr>
            <p:nvPr/>
          </p:nvSpPr>
          <p:spPr bwMode="auto">
            <a:xfrm>
              <a:off x="354" y="152"/>
              <a:ext cx="154"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E</a:t>
              </a:r>
            </a:p>
          </p:txBody>
        </p:sp>
      </p:grpSp>
      <p:grpSp>
        <p:nvGrpSpPr>
          <p:cNvPr id="7" name="Group 18"/>
          <p:cNvGrpSpPr>
            <a:grpSpLocks/>
          </p:cNvGrpSpPr>
          <p:nvPr/>
        </p:nvGrpSpPr>
        <p:grpSpPr bwMode="auto">
          <a:xfrm>
            <a:off x="8331200" y="4838701"/>
            <a:ext cx="1371600" cy="952501"/>
            <a:chOff x="0" y="0"/>
            <a:chExt cx="864" cy="600"/>
          </a:xfrm>
        </p:grpSpPr>
        <p:sp>
          <p:nvSpPr>
            <p:cNvPr id="16419" name="Rectangle 19"/>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20" name="Rectangle 20"/>
            <p:cNvSpPr>
              <a:spLocks/>
            </p:cNvSpPr>
            <p:nvPr/>
          </p:nvSpPr>
          <p:spPr bwMode="auto">
            <a:xfrm>
              <a:off x="361" y="152"/>
              <a:ext cx="141"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F</a:t>
              </a:r>
            </a:p>
          </p:txBody>
        </p:sp>
      </p:grpSp>
      <p:grpSp>
        <p:nvGrpSpPr>
          <p:cNvPr id="8" name="Group 21"/>
          <p:cNvGrpSpPr>
            <a:grpSpLocks/>
          </p:cNvGrpSpPr>
          <p:nvPr/>
        </p:nvGrpSpPr>
        <p:grpSpPr bwMode="auto">
          <a:xfrm>
            <a:off x="8470900" y="4965701"/>
            <a:ext cx="1371600" cy="952501"/>
            <a:chOff x="0" y="0"/>
            <a:chExt cx="864" cy="600"/>
          </a:xfrm>
        </p:grpSpPr>
        <p:sp>
          <p:nvSpPr>
            <p:cNvPr id="16417" name="Rectangle 22"/>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18" name="Rectangle 23"/>
            <p:cNvSpPr>
              <a:spLocks/>
            </p:cNvSpPr>
            <p:nvPr/>
          </p:nvSpPr>
          <p:spPr bwMode="auto">
            <a:xfrm>
              <a:off x="335" y="152"/>
              <a:ext cx="193"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G</a:t>
              </a:r>
            </a:p>
          </p:txBody>
        </p:sp>
      </p:grpSp>
      <p:grpSp>
        <p:nvGrpSpPr>
          <p:cNvPr id="9" name="Group 24"/>
          <p:cNvGrpSpPr>
            <a:grpSpLocks/>
          </p:cNvGrpSpPr>
          <p:nvPr/>
        </p:nvGrpSpPr>
        <p:grpSpPr bwMode="auto">
          <a:xfrm>
            <a:off x="8597901" y="5092700"/>
            <a:ext cx="1371600" cy="952501"/>
            <a:chOff x="0" y="0"/>
            <a:chExt cx="864" cy="600"/>
          </a:xfrm>
        </p:grpSpPr>
        <p:sp>
          <p:nvSpPr>
            <p:cNvPr id="16415" name="Rectangle 25"/>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16" name="Rectangle 26"/>
            <p:cNvSpPr>
              <a:spLocks/>
            </p:cNvSpPr>
            <p:nvPr/>
          </p:nvSpPr>
          <p:spPr bwMode="auto">
            <a:xfrm>
              <a:off x="326" y="152"/>
              <a:ext cx="210"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H</a:t>
              </a:r>
            </a:p>
          </p:txBody>
        </p:sp>
      </p:grpSp>
      <p:grpSp>
        <p:nvGrpSpPr>
          <p:cNvPr id="10" name="Group 27"/>
          <p:cNvGrpSpPr>
            <a:grpSpLocks/>
          </p:cNvGrpSpPr>
          <p:nvPr/>
        </p:nvGrpSpPr>
        <p:grpSpPr bwMode="auto">
          <a:xfrm>
            <a:off x="8724899" y="5219700"/>
            <a:ext cx="1371600" cy="952501"/>
            <a:chOff x="0" y="0"/>
            <a:chExt cx="864" cy="600"/>
          </a:xfrm>
        </p:grpSpPr>
        <p:sp>
          <p:nvSpPr>
            <p:cNvPr id="16413" name="Rectangle 28"/>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14" name="Rectangle 29"/>
            <p:cNvSpPr>
              <a:spLocks/>
            </p:cNvSpPr>
            <p:nvPr/>
          </p:nvSpPr>
          <p:spPr bwMode="auto">
            <a:xfrm>
              <a:off x="388" y="152"/>
              <a:ext cx="85"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I</a:t>
              </a:r>
            </a:p>
          </p:txBody>
        </p:sp>
      </p:grpSp>
      <p:grpSp>
        <p:nvGrpSpPr>
          <p:cNvPr id="11" name="Group 30"/>
          <p:cNvGrpSpPr>
            <a:grpSpLocks/>
          </p:cNvGrpSpPr>
          <p:nvPr/>
        </p:nvGrpSpPr>
        <p:grpSpPr bwMode="auto">
          <a:xfrm>
            <a:off x="8839201" y="5346700"/>
            <a:ext cx="1371600" cy="952501"/>
            <a:chOff x="0" y="0"/>
            <a:chExt cx="864" cy="600"/>
          </a:xfrm>
        </p:grpSpPr>
        <p:sp>
          <p:nvSpPr>
            <p:cNvPr id="16411" name="Rectangle 31"/>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12" name="Rectangle 32"/>
            <p:cNvSpPr>
              <a:spLocks/>
            </p:cNvSpPr>
            <p:nvPr/>
          </p:nvSpPr>
          <p:spPr bwMode="auto">
            <a:xfrm>
              <a:off x="389" y="152"/>
              <a:ext cx="84"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J</a:t>
              </a:r>
            </a:p>
          </p:txBody>
        </p:sp>
      </p:grpSp>
      <p:grpSp>
        <p:nvGrpSpPr>
          <p:cNvPr id="12" name="Group 33"/>
          <p:cNvGrpSpPr>
            <a:grpSpLocks/>
          </p:cNvGrpSpPr>
          <p:nvPr/>
        </p:nvGrpSpPr>
        <p:grpSpPr bwMode="auto">
          <a:xfrm>
            <a:off x="8966201" y="5473700"/>
            <a:ext cx="1371600" cy="952501"/>
            <a:chOff x="0" y="0"/>
            <a:chExt cx="864" cy="600"/>
          </a:xfrm>
        </p:grpSpPr>
        <p:sp>
          <p:nvSpPr>
            <p:cNvPr id="16409" name="Rectangle 34"/>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10" name="Rectangle 35"/>
            <p:cNvSpPr>
              <a:spLocks/>
            </p:cNvSpPr>
            <p:nvPr/>
          </p:nvSpPr>
          <p:spPr bwMode="auto">
            <a:xfrm>
              <a:off x="339" y="152"/>
              <a:ext cx="184"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K</a:t>
              </a:r>
            </a:p>
          </p:txBody>
        </p:sp>
      </p:grpSp>
      <p:grpSp>
        <p:nvGrpSpPr>
          <p:cNvPr id="13" name="Group 36"/>
          <p:cNvGrpSpPr>
            <a:grpSpLocks/>
          </p:cNvGrpSpPr>
          <p:nvPr/>
        </p:nvGrpSpPr>
        <p:grpSpPr bwMode="auto">
          <a:xfrm>
            <a:off x="9093199" y="5600700"/>
            <a:ext cx="1371600" cy="952501"/>
            <a:chOff x="0" y="0"/>
            <a:chExt cx="864" cy="600"/>
          </a:xfrm>
        </p:grpSpPr>
        <p:sp>
          <p:nvSpPr>
            <p:cNvPr id="16407" name="Rectangle 37"/>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08" name="Rectangle 38"/>
            <p:cNvSpPr>
              <a:spLocks/>
            </p:cNvSpPr>
            <p:nvPr/>
          </p:nvSpPr>
          <p:spPr bwMode="auto">
            <a:xfrm>
              <a:off x="354" y="152"/>
              <a:ext cx="154"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L</a:t>
              </a:r>
            </a:p>
          </p:txBody>
        </p:sp>
      </p:grpSp>
      <p:grpSp>
        <p:nvGrpSpPr>
          <p:cNvPr id="14" name="Group 39"/>
          <p:cNvGrpSpPr>
            <a:grpSpLocks/>
          </p:cNvGrpSpPr>
          <p:nvPr/>
        </p:nvGrpSpPr>
        <p:grpSpPr bwMode="auto">
          <a:xfrm>
            <a:off x="9220200" y="5727700"/>
            <a:ext cx="1371600" cy="952501"/>
            <a:chOff x="0" y="0"/>
            <a:chExt cx="864" cy="600"/>
          </a:xfrm>
        </p:grpSpPr>
        <p:sp>
          <p:nvSpPr>
            <p:cNvPr id="16405" name="Rectangle 40"/>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06" name="Rectangle 41"/>
            <p:cNvSpPr>
              <a:spLocks/>
            </p:cNvSpPr>
            <p:nvPr/>
          </p:nvSpPr>
          <p:spPr bwMode="auto">
            <a:xfrm>
              <a:off x="311" y="152"/>
              <a:ext cx="239"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M</a:t>
              </a:r>
            </a:p>
          </p:txBody>
        </p:sp>
      </p:grpSp>
      <p:grpSp>
        <p:nvGrpSpPr>
          <p:cNvPr id="15" name="Group 42"/>
          <p:cNvGrpSpPr>
            <a:grpSpLocks/>
          </p:cNvGrpSpPr>
          <p:nvPr/>
        </p:nvGrpSpPr>
        <p:grpSpPr bwMode="auto">
          <a:xfrm>
            <a:off x="9347200" y="5854701"/>
            <a:ext cx="1371600" cy="952501"/>
            <a:chOff x="0" y="0"/>
            <a:chExt cx="864" cy="600"/>
          </a:xfrm>
        </p:grpSpPr>
        <p:sp>
          <p:nvSpPr>
            <p:cNvPr id="16403" name="Rectangle 43"/>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6404" name="Rectangle 44"/>
            <p:cNvSpPr>
              <a:spLocks/>
            </p:cNvSpPr>
            <p:nvPr/>
          </p:nvSpPr>
          <p:spPr bwMode="auto">
            <a:xfrm>
              <a:off x="326" y="152"/>
              <a:ext cx="210"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N</a:t>
              </a:r>
            </a:p>
          </p:txBody>
        </p:sp>
      </p:grpSp>
      <p:sp>
        <p:nvSpPr>
          <p:cNvPr id="48" name="Rectangle 45"/>
          <p:cNvSpPr>
            <a:spLocks/>
          </p:cNvSpPr>
          <p:nvPr/>
        </p:nvSpPr>
        <p:spPr bwMode="auto">
          <a:xfrm>
            <a:off x="647701" y="3098801"/>
            <a:ext cx="6540500" cy="6375400"/>
          </a:xfrm>
          <a:prstGeom prst="rect">
            <a:avLst/>
          </a:prstGeom>
          <a:noFill/>
          <a:ln w="12700">
            <a:noFill/>
            <a:miter lim="800000"/>
            <a:headEnd/>
            <a:tailEnd/>
          </a:ln>
        </p:spPr>
        <p:txBody>
          <a:bodyPr lIns="0" tIns="0" rIns="0" bIns="0" anchor="ctr">
            <a:prstTxWarp prst="textNoShape">
              <a:avLst/>
            </a:prstTxWarp>
          </a:bodyPr>
          <a:lstStyle/>
          <a:p>
            <a:pPr>
              <a:lnSpc>
                <a:spcPct val="90000"/>
              </a:lnSpc>
              <a:spcBef>
                <a:spcPts val="700"/>
              </a:spcBef>
            </a:pPr>
            <a:r>
              <a:rPr lang="en-US" sz="2800" dirty="0">
                <a:solidFill>
                  <a:schemeClr val="tx1"/>
                </a:solidFill>
              </a:rPr>
              <a:t>Repeated exposure </a:t>
            </a:r>
            <a:r>
              <a:rPr lang="en-US" sz="2800" b="1" i="1" dirty="0">
                <a:solidFill>
                  <a:schemeClr val="tx1"/>
                </a:solidFill>
              </a:rPr>
              <a:t>to the same information </a:t>
            </a:r>
            <a:r>
              <a:rPr lang="en-US" sz="2800" dirty="0">
                <a:solidFill>
                  <a:schemeClr val="tx1"/>
                </a:solidFill>
              </a:rPr>
              <a:t>within a single study session helps you to learn and remember course material</a:t>
            </a:r>
          </a:p>
          <a:p>
            <a:pPr algn="l">
              <a:lnSpc>
                <a:spcPct val="90000"/>
              </a:lnSpc>
              <a:spcBef>
                <a:spcPts val="700"/>
              </a:spcBef>
              <a:spcAft>
                <a:spcPts val="1801"/>
              </a:spcAft>
              <a:buSzPct val="93000"/>
            </a:pPr>
            <a:r>
              <a:rPr lang="en-US" i="1" dirty="0" smtClean="0">
                <a:solidFill>
                  <a:schemeClr val="tx1"/>
                </a:solidFill>
                <a:latin typeface="Arial"/>
                <a:cs typeface="Arial"/>
              </a:rPr>
              <a:t>Using </a:t>
            </a:r>
            <a:r>
              <a:rPr lang="en-US" i="1" dirty="0">
                <a:solidFill>
                  <a:schemeClr val="tx1"/>
                </a:solidFill>
                <a:latin typeface="Arial"/>
                <a:cs typeface="Arial"/>
              </a:rPr>
              <a:t>Flashcards</a:t>
            </a:r>
          </a:p>
          <a:p>
            <a:pPr marL="444477" lvl="1" indent="-444477" algn="l">
              <a:lnSpc>
                <a:spcPts val="2699"/>
              </a:lnSpc>
              <a:spcBef>
                <a:spcPts val="700"/>
              </a:spcBef>
              <a:spcAft>
                <a:spcPts val="600"/>
              </a:spcAft>
              <a:buSzPct val="93000"/>
              <a:buBlip>
                <a:blip r:embed="rId3"/>
              </a:buBlip>
            </a:pPr>
            <a:r>
              <a:rPr lang="en-US" sz="2600" dirty="0">
                <a:solidFill>
                  <a:schemeClr val="tx1"/>
                </a:solidFill>
              </a:rPr>
              <a:t>Write out questions/terms/problems on one side of a card</a:t>
            </a:r>
          </a:p>
          <a:p>
            <a:pPr marL="444477" lvl="1" indent="-444477" algn="l">
              <a:lnSpc>
                <a:spcPts val="2699"/>
              </a:lnSpc>
              <a:spcBef>
                <a:spcPts val="700"/>
              </a:spcBef>
              <a:spcAft>
                <a:spcPts val="600"/>
              </a:spcAft>
              <a:buSzPct val="93000"/>
              <a:buBlip>
                <a:blip r:embed="rId3"/>
              </a:buBlip>
            </a:pPr>
            <a:r>
              <a:rPr lang="en-US" sz="2600" dirty="0">
                <a:solidFill>
                  <a:schemeClr val="tx1"/>
                </a:solidFill>
              </a:rPr>
              <a:t>Write the answers on the reverse side</a:t>
            </a:r>
          </a:p>
          <a:p>
            <a:pPr marL="444477" lvl="1" indent="-444477" algn="l">
              <a:lnSpc>
                <a:spcPts val="2699"/>
              </a:lnSpc>
              <a:spcBef>
                <a:spcPts val="700"/>
              </a:spcBef>
              <a:spcAft>
                <a:spcPts val="600"/>
              </a:spcAft>
              <a:buSzPct val="93000"/>
              <a:buBlip>
                <a:blip r:embed="rId3"/>
              </a:buBlip>
            </a:pPr>
            <a:r>
              <a:rPr lang="en-US" sz="2600" dirty="0">
                <a:solidFill>
                  <a:schemeClr val="tx1"/>
                </a:solidFill>
              </a:rPr>
              <a:t>Move through the entire stack of cards. Read through each question, try to provide the answer, and then check the answer on the other side</a:t>
            </a:r>
          </a:p>
          <a:p>
            <a:pPr marL="444477" lvl="1" indent="-444477" algn="l">
              <a:lnSpc>
                <a:spcPts val="2699"/>
              </a:lnSpc>
              <a:spcBef>
                <a:spcPts val="700"/>
              </a:spcBef>
              <a:spcAft>
                <a:spcPts val="600"/>
              </a:spcAft>
              <a:buSzPct val="93000"/>
              <a:buBlip>
                <a:blip r:embed="rId3"/>
              </a:buBlip>
            </a:pPr>
            <a:r>
              <a:rPr lang="en-US" sz="2600" dirty="0">
                <a:solidFill>
                  <a:schemeClr val="tx1"/>
                </a:solidFill>
              </a:rPr>
              <a:t>Keep all cards in the stack for repeated testing (don’t make smaller piles)</a:t>
            </a:r>
            <a:endParaRPr lang="en-US" sz="2600" b="1" i="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8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8">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8">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8">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8">
                                            <p:txEl>
                                              <p:pRg st="5" end="5"/>
                                            </p:txEl>
                                          </p:spTgt>
                                        </p:tgtEl>
                                        <p:attrNameLst>
                                          <p:attrName>style.visibility</p:attrName>
                                        </p:attrNameLst>
                                      </p:cBhvr>
                                      <p:to>
                                        <p:strVal val="visible"/>
                                      </p:to>
                                    </p:set>
                                  </p:childTnLst>
                                </p:cTn>
                              </p:par>
                            </p:childTnLst>
                          </p:cTn>
                        </p:par>
                        <p:par>
                          <p:cTn id="23" fill="hold">
                            <p:stCondLst>
                              <p:cond delay="500"/>
                            </p:stCondLst>
                            <p:childTnLst>
                              <p:par>
                                <p:cTn id="24" presetID="17" presetClass="entr" presetSubtype="8"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500" fill="hold"/>
                                        <p:tgtEl>
                                          <p:spTgt spid="2"/>
                                        </p:tgtEl>
                                        <p:attrNameLst>
                                          <p:attrName>ppt_x</p:attrName>
                                        </p:attrNameLst>
                                      </p:cBhvr>
                                      <p:tavLst>
                                        <p:tav tm="0">
                                          <p:val>
                                            <p:strVal val="#ppt_x-#ppt_w/2"/>
                                          </p:val>
                                        </p:tav>
                                        <p:tav tm="100000">
                                          <p:val>
                                            <p:strVal val="#ppt_x"/>
                                          </p:val>
                                        </p:tav>
                                      </p:tavLst>
                                    </p:anim>
                                    <p:anim calcmode="lin" valueType="num">
                                      <p:cBhvr>
                                        <p:cTn id="27" dur="500" fill="hold"/>
                                        <p:tgtEl>
                                          <p:spTgt spid="2"/>
                                        </p:tgtEl>
                                        <p:attrNameLst>
                                          <p:attrName>ppt_y</p:attrName>
                                        </p:attrNameLst>
                                      </p:cBhvr>
                                      <p:tavLst>
                                        <p:tav tm="0">
                                          <p:val>
                                            <p:strVal val="#ppt_y"/>
                                          </p:val>
                                        </p:tav>
                                        <p:tav tm="100000">
                                          <p:val>
                                            <p:strVal val="#ppt_y"/>
                                          </p:val>
                                        </p:tav>
                                      </p:tavLst>
                                    </p:anim>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strVal val="#ppt_h"/>
                                          </p:val>
                                        </p:tav>
                                        <p:tav tm="100000">
                                          <p:val>
                                            <p:strVal val="#ppt_h"/>
                                          </p:val>
                                        </p:tav>
                                      </p:tavLst>
                                    </p:anim>
                                  </p:childTnLst>
                                </p:cTn>
                              </p:par>
                            </p:childTnLst>
                          </p:cTn>
                        </p:par>
                        <p:par>
                          <p:cTn id="30" fill="hold">
                            <p:stCondLst>
                              <p:cond delay="1000"/>
                            </p:stCondLst>
                            <p:childTnLst>
                              <p:par>
                                <p:cTn id="31" presetID="17" presetClass="entr" presetSubtype="8"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p:cTn id="33" dur="500" fill="hold"/>
                                        <p:tgtEl>
                                          <p:spTgt spid="3"/>
                                        </p:tgtEl>
                                        <p:attrNameLst>
                                          <p:attrName>ppt_x</p:attrName>
                                        </p:attrNameLst>
                                      </p:cBhvr>
                                      <p:tavLst>
                                        <p:tav tm="0">
                                          <p:val>
                                            <p:strVal val="#ppt_x-#ppt_w/2"/>
                                          </p:val>
                                        </p:tav>
                                        <p:tav tm="100000">
                                          <p:val>
                                            <p:strVal val="#ppt_x"/>
                                          </p:val>
                                        </p:tav>
                                      </p:tavLst>
                                    </p:anim>
                                    <p:anim calcmode="lin" valueType="num">
                                      <p:cBhvr>
                                        <p:cTn id="34" dur="500" fill="hold"/>
                                        <p:tgtEl>
                                          <p:spTgt spid="3"/>
                                        </p:tgtEl>
                                        <p:attrNameLst>
                                          <p:attrName>ppt_y</p:attrName>
                                        </p:attrNameLst>
                                      </p:cBhvr>
                                      <p:tavLst>
                                        <p:tav tm="0">
                                          <p:val>
                                            <p:strVal val="#ppt_y"/>
                                          </p:val>
                                        </p:tav>
                                        <p:tav tm="100000">
                                          <p:val>
                                            <p:strVal val="#ppt_y"/>
                                          </p:val>
                                        </p:tav>
                                      </p:tavLst>
                                    </p:anim>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strVal val="#ppt_h"/>
                                          </p:val>
                                        </p:tav>
                                        <p:tav tm="100000">
                                          <p:val>
                                            <p:strVal val="#ppt_h"/>
                                          </p:val>
                                        </p:tav>
                                      </p:tavLst>
                                    </p:anim>
                                  </p:childTnLst>
                                </p:cTn>
                              </p:par>
                            </p:childTnLst>
                          </p:cTn>
                        </p:par>
                        <p:par>
                          <p:cTn id="37" fill="hold">
                            <p:stCondLst>
                              <p:cond delay="1500"/>
                            </p:stCondLst>
                            <p:childTnLst>
                              <p:par>
                                <p:cTn id="38" presetID="17" presetClass="entr" presetSubtype="8"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p:cTn id="40" dur="500" fill="hold"/>
                                        <p:tgtEl>
                                          <p:spTgt spid="4"/>
                                        </p:tgtEl>
                                        <p:attrNameLst>
                                          <p:attrName>ppt_x</p:attrName>
                                        </p:attrNameLst>
                                      </p:cBhvr>
                                      <p:tavLst>
                                        <p:tav tm="0">
                                          <p:val>
                                            <p:strVal val="#ppt_x-#ppt_w/2"/>
                                          </p:val>
                                        </p:tav>
                                        <p:tav tm="100000">
                                          <p:val>
                                            <p:strVal val="#ppt_x"/>
                                          </p:val>
                                        </p:tav>
                                      </p:tavLst>
                                    </p:anim>
                                    <p:anim calcmode="lin" valueType="num">
                                      <p:cBhvr>
                                        <p:cTn id="41" dur="500" fill="hold"/>
                                        <p:tgtEl>
                                          <p:spTgt spid="4"/>
                                        </p:tgtEl>
                                        <p:attrNameLst>
                                          <p:attrName>ppt_y</p:attrName>
                                        </p:attrNameLst>
                                      </p:cBhvr>
                                      <p:tavLst>
                                        <p:tav tm="0">
                                          <p:val>
                                            <p:strVal val="#ppt_y"/>
                                          </p:val>
                                        </p:tav>
                                        <p:tav tm="100000">
                                          <p:val>
                                            <p:strVal val="#ppt_y"/>
                                          </p:val>
                                        </p:tav>
                                      </p:tavLst>
                                    </p:anim>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strVal val="#ppt_h"/>
                                          </p:val>
                                        </p:tav>
                                        <p:tav tm="100000">
                                          <p:val>
                                            <p:strVal val="#ppt_h"/>
                                          </p:val>
                                        </p:tav>
                                      </p:tavLst>
                                    </p:anim>
                                  </p:childTnLst>
                                </p:cTn>
                              </p:par>
                            </p:childTnLst>
                          </p:cTn>
                        </p:par>
                        <p:par>
                          <p:cTn id="44" fill="hold">
                            <p:stCondLst>
                              <p:cond delay="2000"/>
                            </p:stCondLst>
                            <p:childTnLst>
                              <p:par>
                                <p:cTn id="45" presetID="17" presetClass="entr" presetSubtype="8" fill="hold" nodeType="after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p:cTn id="47" dur="500" fill="hold"/>
                                        <p:tgtEl>
                                          <p:spTgt spid="5"/>
                                        </p:tgtEl>
                                        <p:attrNameLst>
                                          <p:attrName>ppt_x</p:attrName>
                                        </p:attrNameLst>
                                      </p:cBhvr>
                                      <p:tavLst>
                                        <p:tav tm="0">
                                          <p:val>
                                            <p:strVal val="#ppt_x-#ppt_w/2"/>
                                          </p:val>
                                        </p:tav>
                                        <p:tav tm="100000">
                                          <p:val>
                                            <p:strVal val="#ppt_x"/>
                                          </p:val>
                                        </p:tav>
                                      </p:tavLst>
                                    </p:anim>
                                    <p:anim calcmode="lin" valueType="num">
                                      <p:cBhvr>
                                        <p:cTn id="48" dur="500" fill="hold"/>
                                        <p:tgtEl>
                                          <p:spTgt spid="5"/>
                                        </p:tgtEl>
                                        <p:attrNameLst>
                                          <p:attrName>ppt_y</p:attrName>
                                        </p:attrNameLst>
                                      </p:cBhvr>
                                      <p:tavLst>
                                        <p:tav tm="0">
                                          <p:val>
                                            <p:strVal val="#ppt_y"/>
                                          </p:val>
                                        </p:tav>
                                        <p:tav tm="100000">
                                          <p:val>
                                            <p:strVal val="#ppt_y"/>
                                          </p:val>
                                        </p:tav>
                                      </p:tavLst>
                                    </p:anim>
                                    <p:anim calcmode="lin" valueType="num">
                                      <p:cBhvr>
                                        <p:cTn id="49" dur="500" fill="hold"/>
                                        <p:tgtEl>
                                          <p:spTgt spid="5"/>
                                        </p:tgtEl>
                                        <p:attrNameLst>
                                          <p:attrName>ppt_w</p:attrName>
                                        </p:attrNameLst>
                                      </p:cBhvr>
                                      <p:tavLst>
                                        <p:tav tm="0">
                                          <p:val>
                                            <p:fltVal val="0"/>
                                          </p:val>
                                        </p:tav>
                                        <p:tav tm="100000">
                                          <p:val>
                                            <p:strVal val="#ppt_w"/>
                                          </p:val>
                                        </p:tav>
                                      </p:tavLst>
                                    </p:anim>
                                    <p:anim calcmode="lin" valueType="num">
                                      <p:cBhvr>
                                        <p:cTn id="50" dur="500" fill="hold"/>
                                        <p:tgtEl>
                                          <p:spTgt spid="5"/>
                                        </p:tgtEl>
                                        <p:attrNameLst>
                                          <p:attrName>ppt_h</p:attrName>
                                        </p:attrNameLst>
                                      </p:cBhvr>
                                      <p:tavLst>
                                        <p:tav tm="0">
                                          <p:val>
                                            <p:strVal val="#ppt_h"/>
                                          </p:val>
                                        </p:tav>
                                        <p:tav tm="100000">
                                          <p:val>
                                            <p:strVal val="#ppt_h"/>
                                          </p:val>
                                        </p:tav>
                                      </p:tavLst>
                                    </p:anim>
                                  </p:childTnLst>
                                </p:cTn>
                              </p:par>
                            </p:childTnLst>
                          </p:cTn>
                        </p:par>
                        <p:par>
                          <p:cTn id="51" fill="hold">
                            <p:stCondLst>
                              <p:cond delay="2500"/>
                            </p:stCondLst>
                            <p:childTnLst>
                              <p:par>
                                <p:cTn id="52" presetID="17" presetClass="entr" presetSubtype="8" fill="hold" nodeType="after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p:cTn id="54" dur="500" fill="hold"/>
                                        <p:tgtEl>
                                          <p:spTgt spid="6"/>
                                        </p:tgtEl>
                                        <p:attrNameLst>
                                          <p:attrName>ppt_x</p:attrName>
                                        </p:attrNameLst>
                                      </p:cBhvr>
                                      <p:tavLst>
                                        <p:tav tm="0">
                                          <p:val>
                                            <p:strVal val="#ppt_x-#ppt_w/2"/>
                                          </p:val>
                                        </p:tav>
                                        <p:tav tm="100000">
                                          <p:val>
                                            <p:strVal val="#ppt_x"/>
                                          </p:val>
                                        </p:tav>
                                      </p:tavLst>
                                    </p:anim>
                                    <p:anim calcmode="lin" valueType="num">
                                      <p:cBhvr>
                                        <p:cTn id="55" dur="500" fill="hold"/>
                                        <p:tgtEl>
                                          <p:spTgt spid="6"/>
                                        </p:tgtEl>
                                        <p:attrNameLst>
                                          <p:attrName>ppt_y</p:attrName>
                                        </p:attrNameLst>
                                      </p:cBhvr>
                                      <p:tavLst>
                                        <p:tav tm="0">
                                          <p:val>
                                            <p:strVal val="#ppt_y"/>
                                          </p:val>
                                        </p:tav>
                                        <p:tav tm="100000">
                                          <p:val>
                                            <p:strVal val="#ppt_y"/>
                                          </p:val>
                                        </p:tav>
                                      </p:tavLst>
                                    </p:anim>
                                    <p:anim calcmode="lin" valueType="num">
                                      <p:cBhvr>
                                        <p:cTn id="56" dur="500" fill="hold"/>
                                        <p:tgtEl>
                                          <p:spTgt spid="6"/>
                                        </p:tgtEl>
                                        <p:attrNameLst>
                                          <p:attrName>ppt_w</p:attrName>
                                        </p:attrNameLst>
                                      </p:cBhvr>
                                      <p:tavLst>
                                        <p:tav tm="0">
                                          <p:val>
                                            <p:fltVal val="0"/>
                                          </p:val>
                                        </p:tav>
                                        <p:tav tm="100000">
                                          <p:val>
                                            <p:strVal val="#ppt_w"/>
                                          </p:val>
                                        </p:tav>
                                      </p:tavLst>
                                    </p:anim>
                                    <p:anim calcmode="lin" valueType="num">
                                      <p:cBhvr>
                                        <p:cTn id="57" dur="500" fill="hold"/>
                                        <p:tgtEl>
                                          <p:spTgt spid="6"/>
                                        </p:tgtEl>
                                        <p:attrNameLst>
                                          <p:attrName>ppt_h</p:attrName>
                                        </p:attrNameLst>
                                      </p:cBhvr>
                                      <p:tavLst>
                                        <p:tav tm="0">
                                          <p:val>
                                            <p:strVal val="#ppt_h"/>
                                          </p:val>
                                        </p:tav>
                                        <p:tav tm="100000">
                                          <p:val>
                                            <p:strVal val="#ppt_h"/>
                                          </p:val>
                                        </p:tav>
                                      </p:tavLst>
                                    </p:anim>
                                  </p:childTnLst>
                                </p:cTn>
                              </p:par>
                            </p:childTnLst>
                          </p:cTn>
                        </p:par>
                        <p:par>
                          <p:cTn id="58" fill="hold">
                            <p:stCondLst>
                              <p:cond delay="3000"/>
                            </p:stCondLst>
                            <p:childTnLst>
                              <p:par>
                                <p:cTn id="59" presetID="17" presetClass="entr" presetSubtype="8" fill="hold" nodeType="after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ppt_x</p:attrName>
                                        </p:attrNameLst>
                                      </p:cBhvr>
                                      <p:tavLst>
                                        <p:tav tm="0">
                                          <p:val>
                                            <p:strVal val="#ppt_x-#ppt_w/2"/>
                                          </p:val>
                                        </p:tav>
                                        <p:tav tm="100000">
                                          <p:val>
                                            <p:strVal val="#ppt_x"/>
                                          </p:val>
                                        </p:tav>
                                      </p:tavLst>
                                    </p:anim>
                                    <p:anim calcmode="lin" valueType="num">
                                      <p:cBhvr>
                                        <p:cTn id="62" dur="500" fill="hold"/>
                                        <p:tgtEl>
                                          <p:spTgt spid="7"/>
                                        </p:tgtEl>
                                        <p:attrNameLst>
                                          <p:attrName>ppt_y</p:attrName>
                                        </p:attrNameLst>
                                      </p:cBhvr>
                                      <p:tavLst>
                                        <p:tav tm="0">
                                          <p:val>
                                            <p:strVal val="#ppt_y"/>
                                          </p:val>
                                        </p:tav>
                                        <p:tav tm="100000">
                                          <p:val>
                                            <p:strVal val="#ppt_y"/>
                                          </p:val>
                                        </p:tav>
                                      </p:tavLst>
                                    </p:anim>
                                    <p:anim calcmode="lin" valueType="num">
                                      <p:cBhvr>
                                        <p:cTn id="63" dur="500" fill="hold"/>
                                        <p:tgtEl>
                                          <p:spTgt spid="7"/>
                                        </p:tgtEl>
                                        <p:attrNameLst>
                                          <p:attrName>ppt_w</p:attrName>
                                        </p:attrNameLst>
                                      </p:cBhvr>
                                      <p:tavLst>
                                        <p:tav tm="0">
                                          <p:val>
                                            <p:fltVal val="0"/>
                                          </p:val>
                                        </p:tav>
                                        <p:tav tm="100000">
                                          <p:val>
                                            <p:strVal val="#ppt_w"/>
                                          </p:val>
                                        </p:tav>
                                      </p:tavLst>
                                    </p:anim>
                                    <p:anim calcmode="lin" valueType="num">
                                      <p:cBhvr>
                                        <p:cTn id="64" dur="500" fill="hold"/>
                                        <p:tgtEl>
                                          <p:spTgt spid="7"/>
                                        </p:tgtEl>
                                        <p:attrNameLst>
                                          <p:attrName>ppt_h</p:attrName>
                                        </p:attrNameLst>
                                      </p:cBhvr>
                                      <p:tavLst>
                                        <p:tav tm="0">
                                          <p:val>
                                            <p:strVal val="#ppt_h"/>
                                          </p:val>
                                        </p:tav>
                                        <p:tav tm="100000">
                                          <p:val>
                                            <p:strVal val="#ppt_h"/>
                                          </p:val>
                                        </p:tav>
                                      </p:tavLst>
                                    </p:anim>
                                  </p:childTnLst>
                                </p:cTn>
                              </p:par>
                            </p:childTnLst>
                          </p:cTn>
                        </p:par>
                        <p:par>
                          <p:cTn id="65" fill="hold">
                            <p:stCondLst>
                              <p:cond delay="3500"/>
                            </p:stCondLst>
                            <p:childTnLst>
                              <p:par>
                                <p:cTn id="66" presetID="17" presetClass="entr" presetSubtype="8" fill="hold" nodeType="after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p:cTn id="68" dur="500" fill="hold"/>
                                        <p:tgtEl>
                                          <p:spTgt spid="8"/>
                                        </p:tgtEl>
                                        <p:attrNameLst>
                                          <p:attrName>ppt_x</p:attrName>
                                        </p:attrNameLst>
                                      </p:cBhvr>
                                      <p:tavLst>
                                        <p:tav tm="0">
                                          <p:val>
                                            <p:strVal val="#ppt_x-#ppt_w/2"/>
                                          </p:val>
                                        </p:tav>
                                        <p:tav tm="100000">
                                          <p:val>
                                            <p:strVal val="#ppt_x"/>
                                          </p:val>
                                        </p:tav>
                                      </p:tavLst>
                                    </p:anim>
                                    <p:anim calcmode="lin" valueType="num">
                                      <p:cBhvr>
                                        <p:cTn id="69" dur="500" fill="hold"/>
                                        <p:tgtEl>
                                          <p:spTgt spid="8"/>
                                        </p:tgtEl>
                                        <p:attrNameLst>
                                          <p:attrName>ppt_y</p:attrName>
                                        </p:attrNameLst>
                                      </p:cBhvr>
                                      <p:tavLst>
                                        <p:tav tm="0">
                                          <p:val>
                                            <p:strVal val="#ppt_y"/>
                                          </p:val>
                                        </p:tav>
                                        <p:tav tm="100000">
                                          <p:val>
                                            <p:strVal val="#ppt_y"/>
                                          </p:val>
                                        </p:tav>
                                      </p:tavLst>
                                    </p:anim>
                                    <p:anim calcmode="lin" valueType="num">
                                      <p:cBhvr>
                                        <p:cTn id="70" dur="500" fill="hold"/>
                                        <p:tgtEl>
                                          <p:spTgt spid="8"/>
                                        </p:tgtEl>
                                        <p:attrNameLst>
                                          <p:attrName>ppt_w</p:attrName>
                                        </p:attrNameLst>
                                      </p:cBhvr>
                                      <p:tavLst>
                                        <p:tav tm="0">
                                          <p:val>
                                            <p:fltVal val="0"/>
                                          </p:val>
                                        </p:tav>
                                        <p:tav tm="100000">
                                          <p:val>
                                            <p:strVal val="#ppt_w"/>
                                          </p:val>
                                        </p:tav>
                                      </p:tavLst>
                                    </p:anim>
                                    <p:anim calcmode="lin" valueType="num">
                                      <p:cBhvr>
                                        <p:cTn id="71" dur="500" fill="hold"/>
                                        <p:tgtEl>
                                          <p:spTgt spid="8"/>
                                        </p:tgtEl>
                                        <p:attrNameLst>
                                          <p:attrName>ppt_h</p:attrName>
                                        </p:attrNameLst>
                                      </p:cBhvr>
                                      <p:tavLst>
                                        <p:tav tm="0">
                                          <p:val>
                                            <p:strVal val="#ppt_h"/>
                                          </p:val>
                                        </p:tav>
                                        <p:tav tm="100000">
                                          <p:val>
                                            <p:strVal val="#ppt_h"/>
                                          </p:val>
                                        </p:tav>
                                      </p:tavLst>
                                    </p:anim>
                                  </p:childTnLst>
                                </p:cTn>
                              </p:par>
                            </p:childTnLst>
                          </p:cTn>
                        </p:par>
                        <p:par>
                          <p:cTn id="72" fill="hold">
                            <p:stCondLst>
                              <p:cond delay="4000"/>
                            </p:stCondLst>
                            <p:childTnLst>
                              <p:par>
                                <p:cTn id="73" presetID="17" presetClass="entr" presetSubtype="8" fill="hold" nodeType="after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500" fill="hold"/>
                                        <p:tgtEl>
                                          <p:spTgt spid="9"/>
                                        </p:tgtEl>
                                        <p:attrNameLst>
                                          <p:attrName>ppt_x</p:attrName>
                                        </p:attrNameLst>
                                      </p:cBhvr>
                                      <p:tavLst>
                                        <p:tav tm="0">
                                          <p:val>
                                            <p:strVal val="#ppt_x-#ppt_w/2"/>
                                          </p:val>
                                        </p:tav>
                                        <p:tav tm="100000">
                                          <p:val>
                                            <p:strVal val="#ppt_x"/>
                                          </p:val>
                                        </p:tav>
                                      </p:tavLst>
                                    </p:anim>
                                    <p:anim calcmode="lin" valueType="num">
                                      <p:cBhvr>
                                        <p:cTn id="76" dur="500" fill="hold"/>
                                        <p:tgtEl>
                                          <p:spTgt spid="9"/>
                                        </p:tgtEl>
                                        <p:attrNameLst>
                                          <p:attrName>ppt_y</p:attrName>
                                        </p:attrNameLst>
                                      </p:cBhvr>
                                      <p:tavLst>
                                        <p:tav tm="0">
                                          <p:val>
                                            <p:strVal val="#ppt_y"/>
                                          </p:val>
                                        </p:tav>
                                        <p:tav tm="100000">
                                          <p:val>
                                            <p:strVal val="#ppt_y"/>
                                          </p:val>
                                        </p:tav>
                                      </p:tavLst>
                                    </p:anim>
                                    <p:anim calcmode="lin" valueType="num">
                                      <p:cBhvr>
                                        <p:cTn id="77" dur="500" fill="hold"/>
                                        <p:tgtEl>
                                          <p:spTgt spid="9"/>
                                        </p:tgtEl>
                                        <p:attrNameLst>
                                          <p:attrName>ppt_w</p:attrName>
                                        </p:attrNameLst>
                                      </p:cBhvr>
                                      <p:tavLst>
                                        <p:tav tm="0">
                                          <p:val>
                                            <p:fltVal val="0"/>
                                          </p:val>
                                        </p:tav>
                                        <p:tav tm="100000">
                                          <p:val>
                                            <p:strVal val="#ppt_w"/>
                                          </p:val>
                                        </p:tav>
                                      </p:tavLst>
                                    </p:anim>
                                    <p:anim calcmode="lin" valueType="num">
                                      <p:cBhvr>
                                        <p:cTn id="78" dur="500" fill="hold"/>
                                        <p:tgtEl>
                                          <p:spTgt spid="9"/>
                                        </p:tgtEl>
                                        <p:attrNameLst>
                                          <p:attrName>ppt_h</p:attrName>
                                        </p:attrNameLst>
                                      </p:cBhvr>
                                      <p:tavLst>
                                        <p:tav tm="0">
                                          <p:val>
                                            <p:strVal val="#ppt_h"/>
                                          </p:val>
                                        </p:tav>
                                        <p:tav tm="100000">
                                          <p:val>
                                            <p:strVal val="#ppt_h"/>
                                          </p:val>
                                        </p:tav>
                                      </p:tavLst>
                                    </p:anim>
                                  </p:childTnLst>
                                </p:cTn>
                              </p:par>
                            </p:childTnLst>
                          </p:cTn>
                        </p:par>
                        <p:par>
                          <p:cTn id="79" fill="hold">
                            <p:stCondLst>
                              <p:cond delay="4500"/>
                            </p:stCondLst>
                            <p:childTnLst>
                              <p:par>
                                <p:cTn id="80" presetID="17" presetClass="entr" presetSubtype="8" fill="hold" nodeType="afterEffect">
                                  <p:stCondLst>
                                    <p:cond delay="0"/>
                                  </p:stCondLst>
                                  <p:childTnLst>
                                    <p:set>
                                      <p:cBhvr>
                                        <p:cTn id="81" dur="1" fill="hold">
                                          <p:stCondLst>
                                            <p:cond delay="0"/>
                                          </p:stCondLst>
                                        </p:cTn>
                                        <p:tgtEl>
                                          <p:spTgt spid="10"/>
                                        </p:tgtEl>
                                        <p:attrNameLst>
                                          <p:attrName>style.visibility</p:attrName>
                                        </p:attrNameLst>
                                      </p:cBhvr>
                                      <p:to>
                                        <p:strVal val="visible"/>
                                      </p:to>
                                    </p:set>
                                    <p:anim calcmode="lin" valueType="num">
                                      <p:cBhvr>
                                        <p:cTn id="82" dur="500" fill="hold"/>
                                        <p:tgtEl>
                                          <p:spTgt spid="10"/>
                                        </p:tgtEl>
                                        <p:attrNameLst>
                                          <p:attrName>ppt_x</p:attrName>
                                        </p:attrNameLst>
                                      </p:cBhvr>
                                      <p:tavLst>
                                        <p:tav tm="0">
                                          <p:val>
                                            <p:strVal val="#ppt_x-#ppt_w/2"/>
                                          </p:val>
                                        </p:tav>
                                        <p:tav tm="100000">
                                          <p:val>
                                            <p:strVal val="#ppt_x"/>
                                          </p:val>
                                        </p:tav>
                                      </p:tavLst>
                                    </p:anim>
                                    <p:anim calcmode="lin" valueType="num">
                                      <p:cBhvr>
                                        <p:cTn id="83" dur="500" fill="hold"/>
                                        <p:tgtEl>
                                          <p:spTgt spid="10"/>
                                        </p:tgtEl>
                                        <p:attrNameLst>
                                          <p:attrName>ppt_y</p:attrName>
                                        </p:attrNameLst>
                                      </p:cBhvr>
                                      <p:tavLst>
                                        <p:tav tm="0">
                                          <p:val>
                                            <p:strVal val="#ppt_y"/>
                                          </p:val>
                                        </p:tav>
                                        <p:tav tm="100000">
                                          <p:val>
                                            <p:strVal val="#ppt_y"/>
                                          </p:val>
                                        </p:tav>
                                      </p:tavLst>
                                    </p:anim>
                                    <p:anim calcmode="lin" valueType="num">
                                      <p:cBhvr>
                                        <p:cTn id="84" dur="500" fill="hold"/>
                                        <p:tgtEl>
                                          <p:spTgt spid="10"/>
                                        </p:tgtEl>
                                        <p:attrNameLst>
                                          <p:attrName>ppt_w</p:attrName>
                                        </p:attrNameLst>
                                      </p:cBhvr>
                                      <p:tavLst>
                                        <p:tav tm="0">
                                          <p:val>
                                            <p:fltVal val="0"/>
                                          </p:val>
                                        </p:tav>
                                        <p:tav tm="100000">
                                          <p:val>
                                            <p:strVal val="#ppt_w"/>
                                          </p:val>
                                        </p:tav>
                                      </p:tavLst>
                                    </p:anim>
                                    <p:anim calcmode="lin" valueType="num">
                                      <p:cBhvr>
                                        <p:cTn id="85" dur="500" fill="hold"/>
                                        <p:tgtEl>
                                          <p:spTgt spid="10"/>
                                        </p:tgtEl>
                                        <p:attrNameLst>
                                          <p:attrName>ppt_h</p:attrName>
                                        </p:attrNameLst>
                                      </p:cBhvr>
                                      <p:tavLst>
                                        <p:tav tm="0">
                                          <p:val>
                                            <p:strVal val="#ppt_h"/>
                                          </p:val>
                                        </p:tav>
                                        <p:tav tm="100000">
                                          <p:val>
                                            <p:strVal val="#ppt_h"/>
                                          </p:val>
                                        </p:tav>
                                      </p:tavLst>
                                    </p:anim>
                                  </p:childTnLst>
                                </p:cTn>
                              </p:par>
                            </p:childTnLst>
                          </p:cTn>
                        </p:par>
                        <p:par>
                          <p:cTn id="86" fill="hold">
                            <p:stCondLst>
                              <p:cond delay="5000"/>
                            </p:stCondLst>
                            <p:childTnLst>
                              <p:par>
                                <p:cTn id="87" presetID="17" presetClass="entr" presetSubtype="8" fill="hold" nodeType="afterEffect">
                                  <p:stCondLst>
                                    <p:cond delay="0"/>
                                  </p:stCondLst>
                                  <p:childTnLst>
                                    <p:set>
                                      <p:cBhvr>
                                        <p:cTn id="88" dur="1" fill="hold">
                                          <p:stCondLst>
                                            <p:cond delay="0"/>
                                          </p:stCondLst>
                                        </p:cTn>
                                        <p:tgtEl>
                                          <p:spTgt spid="11"/>
                                        </p:tgtEl>
                                        <p:attrNameLst>
                                          <p:attrName>style.visibility</p:attrName>
                                        </p:attrNameLst>
                                      </p:cBhvr>
                                      <p:to>
                                        <p:strVal val="visible"/>
                                      </p:to>
                                    </p:set>
                                    <p:anim calcmode="lin" valueType="num">
                                      <p:cBhvr>
                                        <p:cTn id="89" dur="500" fill="hold"/>
                                        <p:tgtEl>
                                          <p:spTgt spid="11"/>
                                        </p:tgtEl>
                                        <p:attrNameLst>
                                          <p:attrName>ppt_x</p:attrName>
                                        </p:attrNameLst>
                                      </p:cBhvr>
                                      <p:tavLst>
                                        <p:tav tm="0">
                                          <p:val>
                                            <p:strVal val="#ppt_x-#ppt_w/2"/>
                                          </p:val>
                                        </p:tav>
                                        <p:tav tm="100000">
                                          <p:val>
                                            <p:strVal val="#ppt_x"/>
                                          </p:val>
                                        </p:tav>
                                      </p:tavLst>
                                    </p:anim>
                                    <p:anim calcmode="lin" valueType="num">
                                      <p:cBhvr>
                                        <p:cTn id="90" dur="500" fill="hold"/>
                                        <p:tgtEl>
                                          <p:spTgt spid="11"/>
                                        </p:tgtEl>
                                        <p:attrNameLst>
                                          <p:attrName>ppt_y</p:attrName>
                                        </p:attrNameLst>
                                      </p:cBhvr>
                                      <p:tavLst>
                                        <p:tav tm="0">
                                          <p:val>
                                            <p:strVal val="#ppt_y"/>
                                          </p:val>
                                        </p:tav>
                                        <p:tav tm="100000">
                                          <p:val>
                                            <p:strVal val="#ppt_y"/>
                                          </p:val>
                                        </p:tav>
                                      </p:tavLst>
                                    </p:anim>
                                    <p:anim calcmode="lin" valueType="num">
                                      <p:cBhvr>
                                        <p:cTn id="91" dur="500" fill="hold"/>
                                        <p:tgtEl>
                                          <p:spTgt spid="11"/>
                                        </p:tgtEl>
                                        <p:attrNameLst>
                                          <p:attrName>ppt_w</p:attrName>
                                        </p:attrNameLst>
                                      </p:cBhvr>
                                      <p:tavLst>
                                        <p:tav tm="0">
                                          <p:val>
                                            <p:fltVal val="0"/>
                                          </p:val>
                                        </p:tav>
                                        <p:tav tm="100000">
                                          <p:val>
                                            <p:strVal val="#ppt_w"/>
                                          </p:val>
                                        </p:tav>
                                      </p:tavLst>
                                    </p:anim>
                                    <p:anim calcmode="lin" valueType="num">
                                      <p:cBhvr>
                                        <p:cTn id="92" dur="500" fill="hold"/>
                                        <p:tgtEl>
                                          <p:spTgt spid="11"/>
                                        </p:tgtEl>
                                        <p:attrNameLst>
                                          <p:attrName>ppt_h</p:attrName>
                                        </p:attrNameLst>
                                      </p:cBhvr>
                                      <p:tavLst>
                                        <p:tav tm="0">
                                          <p:val>
                                            <p:strVal val="#ppt_h"/>
                                          </p:val>
                                        </p:tav>
                                        <p:tav tm="100000">
                                          <p:val>
                                            <p:strVal val="#ppt_h"/>
                                          </p:val>
                                        </p:tav>
                                      </p:tavLst>
                                    </p:anim>
                                  </p:childTnLst>
                                </p:cTn>
                              </p:par>
                            </p:childTnLst>
                          </p:cTn>
                        </p:par>
                        <p:par>
                          <p:cTn id="93" fill="hold">
                            <p:stCondLst>
                              <p:cond delay="5500"/>
                            </p:stCondLst>
                            <p:childTnLst>
                              <p:par>
                                <p:cTn id="94" presetID="17" presetClass="entr" presetSubtype="8" fill="hold" nodeType="after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p:cTn id="96" dur="500" fill="hold"/>
                                        <p:tgtEl>
                                          <p:spTgt spid="12"/>
                                        </p:tgtEl>
                                        <p:attrNameLst>
                                          <p:attrName>ppt_x</p:attrName>
                                        </p:attrNameLst>
                                      </p:cBhvr>
                                      <p:tavLst>
                                        <p:tav tm="0">
                                          <p:val>
                                            <p:strVal val="#ppt_x-#ppt_w/2"/>
                                          </p:val>
                                        </p:tav>
                                        <p:tav tm="100000">
                                          <p:val>
                                            <p:strVal val="#ppt_x"/>
                                          </p:val>
                                        </p:tav>
                                      </p:tavLst>
                                    </p:anim>
                                    <p:anim calcmode="lin" valueType="num">
                                      <p:cBhvr>
                                        <p:cTn id="97" dur="500" fill="hold"/>
                                        <p:tgtEl>
                                          <p:spTgt spid="12"/>
                                        </p:tgtEl>
                                        <p:attrNameLst>
                                          <p:attrName>ppt_y</p:attrName>
                                        </p:attrNameLst>
                                      </p:cBhvr>
                                      <p:tavLst>
                                        <p:tav tm="0">
                                          <p:val>
                                            <p:strVal val="#ppt_y"/>
                                          </p:val>
                                        </p:tav>
                                        <p:tav tm="100000">
                                          <p:val>
                                            <p:strVal val="#ppt_y"/>
                                          </p:val>
                                        </p:tav>
                                      </p:tavLst>
                                    </p:anim>
                                    <p:anim calcmode="lin" valueType="num">
                                      <p:cBhvr>
                                        <p:cTn id="98" dur="500" fill="hold"/>
                                        <p:tgtEl>
                                          <p:spTgt spid="12"/>
                                        </p:tgtEl>
                                        <p:attrNameLst>
                                          <p:attrName>ppt_w</p:attrName>
                                        </p:attrNameLst>
                                      </p:cBhvr>
                                      <p:tavLst>
                                        <p:tav tm="0">
                                          <p:val>
                                            <p:fltVal val="0"/>
                                          </p:val>
                                        </p:tav>
                                        <p:tav tm="100000">
                                          <p:val>
                                            <p:strVal val="#ppt_w"/>
                                          </p:val>
                                        </p:tav>
                                      </p:tavLst>
                                    </p:anim>
                                    <p:anim calcmode="lin" valueType="num">
                                      <p:cBhvr>
                                        <p:cTn id="99" dur="500" fill="hold"/>
                                        <p:tgtEl>
                                          <p:spTgt spid="12"/>
                                        </p:tgtEl>
                                        <p:attrNameLst>
                                          <p:attrName>ppt_h</p:attrName>
                                        </p:attrNameLst>
                                      </p:cBhvr>
                                      <p:tavLst>
                                        <p:tav tm="0">
                                          <p:val>
                                            <p:strVal val="#ppt_h"/>
                                          </p:val>
                                        </p:tav>
                                        <p:tav tm="100000">
                                          <p:val>
                                            <p:strVal val="#ppt_h"/>
                                          </p:val>
                                        </p:tav>
                                      </p:tavLst>
                                    </p:anim>
                                  </p:childTnLst>
                                </p:cTn>
                              </p:par>
                            </p:childTnLst>
                          </p:cTn>
                        </p:par>
                        <p:par>
                          <p:cTn id="100" fill="hold">
                            <p:stCondLst>
                              <p:cond delay="6000"/>
                            </p:stCondLst>
                            <p:childTnLst>
                              <p:par>
                                <p:cTn id="101" presetID="17" presetClass="entr" presetSubtype="8" fill="hold" nodeType="afterEffect">
                                  <p:stCondLst>
                                    <p:cond delay="0"/>
                                  </p:stCondLst>
                                  <p:childTnLst>
                                    <p:set>
                                      <p:cBhvr>
                                        <p:cTn id="102" dur="1" fill="hold">
                                          <p:stCondLst>
                                            <p:cond delay="0"/>
                                          </p:stCondLst>
                                        </p:cTn>
                                        <p:tgtEl>
                                          <p:spTgt spid="13"/>
                                        </p:tgtEl>
                                        <p:attrNameLst>
                                          <p:attrName>style.visibility</p:attrName>
                                        </p:attrNameLst>
                                      </p:cBhvr>
                                      <p:to>
                                        <p:strVal val="visible"/>
                                      </p:to>
                                    </p:set>
                                    <p:anim calcmode="lin" valueType="num">
                                      <p:cBhvr>
                                        <p:cTn id="103" dur="500" fill="hold"/>
                                        <p:tgtEl>
                                          <p:spTgt spid="13"/>
                                        </p:tgtEl>
                                        <p:attrNameLst>
                                          <p:attrName>ppt_x</p:attrName>
                                        </p:attrNameLst>
                                      </p:cBhvr>
                                      <p:tavLst>
                                        <p:tav tm="0">
                                          <p:val>
                                            <p:strVal val="#ppt_x-#ppt_w/2"/>
                                          </p:val>
                                        </p:tav>
                                        <p:tav tm="100000">
                                          <p:val>
                                            <p:strVal val="#ppt_x"/>
                                          </p:val>
                                        </p:tav>
                                      </p:tavLst>
                                    </p:anim>
                                    <p:anim calcmode="lin" valueType="num">
                                      <p:cBhvr>
                                        <p:cTn id="104" dur="500" fill="hold"/>
                                        <p:tgtEl>
                                          <p:spTgt spid="13"/>
                                        </p:tgtEl>
                                        <p:attrNameLst>
                                          <p:attrName>ppt_y</p:attrName>
                                        </p:attrNameLst>
                                      </p:cBhvr>
                                      <p:tavLst>
                                        <p:tav tm="0">
                                          <p:val>
                                            <p:strVal val="#ppt_y"/>
                                          </p:val>
                                        </p:tav>
                                        <p:tav tm="100000">
                                          <p:val>
                                            <p:strVal val="#ppt_y"/>
                                          </p:val>
                                        </p:tav>
                                      </p:tavLst>
                                    </p:anim>
                                    <p:anim calcmode="lin" valueType="num">
                                      <p:cBhvr>
                                        <p:cTn id="105" dur="500" fill="hold"/>
                                        <p:tgtEl>
                                          <p:spTgt spid="13"/>
                                        </p:tgtEl>
                                        <p:attrNameLst>
                                          <p:attrName>ppt_w</p:attrName>
                                        </p:attrNameLst>
                                      </p:cBhvr>
                                      <p:tavLst>
                                        <p:tav tm="0">
                                          <p:val>
                                            <p:fltVal val="0"/>
                                          </p:val>
                                        </p:tav>
                                        <p:tav tm="100000">
                                          <p:val>
                                            <p:strVal val="#ppt_w"/>
                                          </p:val>
                                        </p:tav>
                                      </p:tavLst>
                                    </p:anim>
                                    <p:anim calcmode="lin" valueType="num">
                                      <p:cBhvr>
                                        <p:cTn id="106" dur="500" fill="hold"/>
                                        <p:tgtEl>
                                          <p:spTgt spid="13"/>
                                        </p:tgtEl>
                                        <p:attrNameLst>
                                          <p:attrName>ppt_h</p:attrName>
                                        </p:attrNameLst>
                                      </p:cBhvr>
                                      <p:tavLst>
                                        <p:tav tm="0">
                                          <p:val>
                                            <p:strVal val="#ppt_h"/>
                                          </p:val>
                                        </p:tav>
                                        <p:tav tm="100000">
                                          <p:val>
                                            <p:strVal val="#ppt_h"/>
                                          </p:val>
                                        </p:tav>
                                      </p:tavLst>
                                    </p:anim>
                                  </p:childTnLst>
                                </p:cTn>
                              </p:par>
                            </p:childTnLst>
                          </p:cTn>
                        </p:par>
                        <p:par>
                          <p:cTn id="107" fill="hold">
                            <p:stCondLst>
                              <p:cond delay="6500"/>
                            </p:stCondLst>
                            <p:childTnLst>
                              <p:par>
                                <p:cTn id="108" presetID="17" presetClass="entr" presetSubtype="8" fill="hold" nodeType="afterEffect">
                                  <p:stCondLst>
                                    <p:cond delay="0"/>
                                  </p:stCondLst>
                                  <p:childTnLst>
                                    <p:set>
                                      <p:cBhvr>
                                        <p:cTn id="109" dur="1" fill="hold">
                                          <p:stCondLst>
                                            <p:cond delay="0"/>
                                          </p:stCondLst>
                                        </p:cTn>
                                        <p:tgtEl>
                                          <p:spTgt spid="14"/>
                                        </p:tgtEl>
                                        <p:attrNameLst>
                                          <p:attrName>style.visibility</p:attrName>
                                        </p:attrNameLst>
                                      </p:cBhvr>
                                      <p:to>
                                        <p:strVal val="visible"/>
                                      </p:to>
                                    </p:set>
                                    <p:anim calcmode="lin" valueType="num">
                                      <p:cBhvr>
                                        <p:cTn id="110" dur="500" fill="hold"/>
                                        <p:tgtEl>
                                          <p:spTgt spid="14"/>
                                        </p:tgtEl>
                                        <p:attrNameLst>
                                          <p:attrName>ppt_x</p:attrName>
                                        </p:attrNameLst>
                                      </p:cBhvr>
                                      <p:tavLst>
                                        <p:tav tm="0">
                                          <p:val>
                                            <p:strVal val="#ppt_x-#ppt_w/2"/>
                                          </p:val>
                                        </p:tav>
                                        <p:tav tm="100000">
                                          <p:val>
                                            <p:strVal val="#ppt_x"/>
                                          </p:val>
                                        </p:tav>
                                      </p:tavLst>
                                    </p:anim>
                                    <p:anim calcmode="lin" valueType="num">
                                      <p:cBhvr>
                                        <p:cTn id="111" dur="500" fill="hold"/>
                                        <p:tgtEl>
                                          <p:spTgt spid="14"/>
                                        </p:tgtEl>
                                        <p:attrNameLst>
                                          <p:attrName>ppt_y</p:attrName>
                                        </p:attrNameLst>
                                      </p:cBhvr>
                                      <p:tavLst>
                                        <p:tav tm="0">
                                          <p:val>
                                            <p:strVal val="#ppt_y"/>
                                          </p:val>
                                        </p:tav>
                                        <p:tav tm="100000">
                                          <p:val>
                                            <p:strVal val="#ppt_y"/>
                                          </p:val>
                                        </p:tav>
                                      </p:tavLst>
                                    </p:anim>
                                    <p:anim calcmode="lin" valueType="num">
                                      <p:cBhvr>
                                        <p:cTn id="112" dur="500" fill="hold"/>
                                        <p:tgtEl>
                                          <p:spTgt spid="14"/>
                                        </p:tgtEl>
                                        <p:attrNameLst>
                                          <p:attrName>ppt_w</p:attrName>
                                        </p:attrNameLst>
                                      </p:cBhvr>
                                      <p:tavLst>
                                        <p:tav tm="0">
                                          <p:val>
                                            <p:fltVal val="0"/>
                                          </p:val>
                                        </p:tav>
                                        <p:tav tm="100000">
                                          <p:val>
                                            <p:strVal val="#ppt_w"/>
                                          </p:val>
                                        </p:tav>
                                      </p:tavLst>
                                    </p:anim>
                                    <p:anim calcmode="lin" valueType="num">
                                      <p:cBhvr>
                                        <p:cTn id="113" dur="500" fill="hold"/>
                                        <p:tgtEl>
                                          <p:spTgt spid="14"/>
                                        </p:tgtEl>
                                        <p:attrNameLst>
                                          <p:attrName>ppt_h</p:attrName>
                                        </p:attrNameLst>
                                      </p:cBhvr>
                                      <p:tavLst>
                                        <p:tav tm="0">
                                          <p:val>
                                            <p:strVal val="#ppt_h"/>
                                          </p:val>
                                        </p:tav>
                                        <p:tav tm="100000">
                                          <p:val>
                                            <p:strVal val="#ppt_h"/>
                                          </p:val>
                                        </p:tav>
                                      </p:tavLst>
                                    </p:anim>
                                  </p:childTnLst>
                                </p:cTn>
                              </p:par>
                            </p:childTnLst>
                          </p:cTn>
                        </p:par>
                        <p:par>
                          <p:cTn id="114" fill="hold">
                            <p:stCondLst>
                              <p:cond delay="7000"/>
                            </p:stCondLst>
                            <p:childTnLst>
                              <p:par>
                                <p:cTn id="115" presetID="17" presetClass="entr" presetSubtype="8" fill="hold" nodeType="afterEffect">
                                  <p:stCondLst>
                                    <p:cond delay="0"/>
                                  </p:stCondLst>
                                  <p:childTnLst>
                                    <p:set>
                                      <p:cBhvr>
                                        <p:cTn id="116" dur="1" fill="hold">
                                          <p:stCondLst>
                                            <p:cond delay="0"/>
                                          </p:stCondLst>
                                        </p:cTn>
                                        <p:tgtEl>
                                          <p:spTgt spid="15"/>
                                        </p:tgtEl>
                                        <p:attrNameLst>
                                          <p:attrName>style.visibility</p:attrName>
                                        </p:attrNameLst>
                                      </p:cBhvr>
                                      <p:to>
                                        <p:strVal val="visible"/>
                                      </p:to>
                                    </p:set>
                                    <p:anim calcmode="lin" valueType="num">
                                      <p:cBhvr>
                                        <p:cTn id="117" dur="500" fill="hold"/>
                                        <p:tgtEl>
                                          <p:spTgt spid="15"/>
                                        </p:tgtEl>
                                        <p:attrNameLst>
                                          <p:attrName>ppt_x</p:attrName>
                                        </p:attrNameLst>
                                      </p:cBhvr>
                                      <p:tavLst>
                                        <p:tav tm="0">
                                          <p:val>
                                            <p:strVal val="#ppt_x-#ppt_w/2"/>
                                          </p:val>
                                        </p:tav>
                                        <p:tav tm="100000">
                                          <p:val>
                                            <p:strVal val="#ppt_x"/>
                                          </p:val>
                                        </p:tav>
                                      </p:tavLst>
                                    </p:anim>
                                    <p:anim calcmode="lin" valueType="num">
                                      <p:cBhvr>
                                        <p:cTn id="118" dur="500" fill="hold"/>
                                        <p:tgtEl>
                                          <p:spTgt spid="15"/>
                                        </p:tgtEl>
                                        <p:attrNameLst>
                                          <p:attrName>ppt_y</p:attrName>
                                        </p:attrNameLst>
                                      </p:cBhvr>
                                      <p:tavLst>
                                        <p:tav tm="0">
                                          <p:val>
                                            <p:strVal val="#ppt_y"/>
                                          </p:val>
                                        </p:tav>
                                        <p:tav tm="100000">
                                          <p:val>
                                            <p:strVal val="#ppt_y"/>
                                          </p:val>
                                        </p:tav>
                                      </p:tavLst>
                                    </p:anim>
                                    <p:anim calcmode="lin" valueType="num">
                                      <p:cBhvr>
                                        <p:cTn id="119" dur="500" fill="hold"/>
                                        <p:tgtEl>
                                          <p:spTgt spid="15"/>
                                        </p:tgtEl>
                                        <p:attrNameLst>
                                          <p:attrName>ppt_w</p:attrName>
                                        </p:attrNameLst>
                                      </p:cBhvr>
                                      <p:tavLst>
                                        <p:tav tm="0">
                                          <p:val>
                                            <p:fltVal val="0"/>
                                          </p:val>
                                        </p:tav>
                                        <p:tav tm="100000">
                                          <p:val>
                                            <p:strVal val="#ppt_w"/>
                                          </p:val>
                                        </p:tav>
                                      </p:tavLst>
                                    </p:anim>
                                    <p:anim calcmode="lin" valueType="num">
                                      <p:cBhvr>
                                        <p:cTn id="120" dur="5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p:bldP spid="4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a:lstStyle/>
          <a:p>
            <a:pPr eaLnBrk="1" hangingPunct="1">
              <a:defRPr/>
            </a:pPr>
            <a:r>
              <a:rPr lang="en-US" sz="7500" dirty="0">
                <a:solidFill>
                  <a:srgbClr val="FEFFFE">
                    <a:alpha val="95000"/>
                  </a:srgbClr>
                </a:solidFill>
              </a:rPr>
              <a:t>Managing Study Time # 2</a:t>
            </a:r>
          </a:p>
        </p:txBody>
      </p:sp>
      <p:sp>
        <p:nvSpPr>
          <p:cNvPr id="17411" name="Rectangle 2"/>
          <p:cNvSpPr>
            <a:spLocks/>
          </p:cNvSpPr>
          <p:nvPr/>
        </p:nvSpPr>
        <p:spPr bwMode="auto">
          <a:xfrm>
            <a:off x="2488127" y="2567801"/>
            <a:ext cx="7518960" cy="553998"/>
          </a:xfrm>
          <a:prstGeom prst="rect">
            <a:avLst/>
          </a:prstGeom>
          <a:noFill/>
          <a:ln w="12700">
            <a:noFill/>
            <a:miter lim="800000"/>
            <a:headEnd/>
            <a:tailEnd/>
          </a:ln>
        </p:spPr>
        <p:txBody>
          <a:bodyPr wrap="none" lIns="0" tIns="0" rIns="0" bIns="0" anchor="ctr">
            <a:prstTxWarp prst="textNoShape">
              <a:avLst/>
            </a:prstTxWarp>
            <a:spAutoFit/>
          </a:bodyPr>
          <a:lstStyle/>
          <a:p>
            <a:r>
              <a:rPr lang="en-US" sz="3600" dirty="0">
                <a:solidFill>
                  <a:schemeClr val="tx1"/>
                </a:solidFill>
                <a:latin typeface="Arial"/>
                <a:cs typeface="Arial"/>
              </a:rPr>
              <a:t>Study the Same Material Repeatedly</a:t>
            </a:r>
          </a:p>
        </p:txBody>
      </p:sp>
      <p:grpSp>
        <p:nvGrpSpPr>
          <p:cNvPr id="2" name="Group 3"/>
          <p:cNvGrpSpPr>
            <a:grpSpLocks/>
          </p:cNvGrpSpPr>
          <p:nvPr/>
        </p:nvGrpSpPr>
        <p:grpSpPr bwMode="auto">
          <a:xfrm>
            <a:off x="7696200" y="4203700"/>
            <a:ext cx="1371600" cy="952501"/>
            <a:chOff x="0" y="0"/>
            <a:chExt cx="864" cy="600"/>
          </a:xfrm>
        </p:grpSpPr>
        <p:sp>
          <p:nvSpPr>
            <p:cNvPr id="17453" name="Rectangle 4"/>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54" name="Rectangle 5"/>
            <p:cNvSpPr>
              <a:spLocks/>
            </p:cNvSpPr>
            <p:nvPr/>
          </p:nvSpPr>
          <p:spPr bwMode="auto">
            <a:xfrm>
              <a:off x="333" y="152"/>
              <a:ext cx="197"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A</a:t>
              </a:r>
            </a:p>
          </p:txBody>
        </p:sp>
      </p:grpSp>
      <p:grpSp>
        <p:nvGrpSpPr>
          <p:cNvPr id="3" name="Group 6"/>
          <p:cNvGrpSpPr>
            <a:grpSpLocks/>
          </p:cNvGrpSpPr>
          <p:nvPr/>
        </p:nvGrpSpPr>
        <p:grpSpPr bwMode="auto">
          <a:xfrm>
            <a:off x="7810500" y="4330700"/>
            <a:ext cx="1371600" cy="952501"/>
            <a:chOff x="0" y="0"/>
            <a:chExt cx="864" cy="600"/>
          </a:xfrm>
        </p:grpSpPr>
        <p:sp>
          <p:nvSpPr>
            <p:cNvPr id="17451" name="Rectangle 7"/>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52" name="Rectangle 8"/>
            <p:cNvSpPr>
              <a:spLocks/>
            </p:cNvSpPr>
            <p:nvPr/>
          </p:nvSpPr>
          <p:spPr bwMode="auto">
            <a:xfrm>
              <a:off x="306" y="152"/>
              <a:ext cx="154"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B</a:t>
              </a:r>
            </a:p>
          </p:txBody>
        </p:sp>
      </p:grpSp>
      <p:grpSp>
        <p:nvGrpSpPr>
          <p:cNvPr id="4" name="Group 9"/>
          <p:cNvGrpSpPr>
            <a:grpSpLocks/>
          </p:cNvGrpSpPr>
          <p:nvPr/>
        </p:nvGrpSpPr>
        <p:grpSpPr bwMode="auto">
          <a:xfrm>
            <a:off x="7950201" y="4457700"/>
            <a:ext cx="1371600" cy="952501"/>
            <a:chOff x="0" y="0"/>
            <a:chExt cx="864" cy="600"/>
          </a:xfrm>
        </p:grpSpPr>
        <p:sp>
          <p:nvSpPr>
            <p:cNvPr id="17449" name="Rectangle 10"/>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50" name="Rectangle 11"/>
            <p:cNvSpPr>
              <a:spLocks/>
            </p:cNvSpPr>
            <p:nvPr/>
          </p:nvSpPr>
          <p:spPr bwMode="auto">
            <a:xfrm>
              <a:off x="342" y="152"/>
              <a:ext cx="179"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C</a:t>
              </a:r>
            </a:p>
          </p:txBody>
        </p:sp>
      </p:grpSp>
      <p:grpSp>
        <p:nvGrpSpPr>
          <p:cNvPr id="5" name="Group 12"/>
          <p:cNvGrpSpPr>
            <a:grpSpLocks/>
          </p:cNvGrpSpPr>
          <p:nvPr/>
        </p:nvGrpSpPr>
        <p:grpSpPr bwMode="auto">
          <a:xfrm>
            <a:off x="8089900" y="4584700"/>
            <a:ext cx="1371600" cy="952501"/>
            <a:chOff x="0" y="0"/>
            <a:chExt cx="864" cy="600"/>
          </a:xfrm>
        </p:grpSpPr>
        <p:sp>
          <p:nvSpPr>
            <p:cNvPr id="17447" name="Rectangle 13"/>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48" name="Rectangle 14"/>
            <p:cNvSpPr>
              <a:spLocks/>
            </p:cNvSpPr>
            <p:nvPr/>
          </p:nvSpPr>
          <p:spPr bwMode="auto">
            <a:xfrm>
              <a:off x="333" y="152"/>
              <a:ext cx="196"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D</a:t>
              </a:r>
            </a:p>
          </p:txBody>
        </p:sp>
      </p:grpSp>
      <p:grpSp>
        <p:nvGrpSpPr>
          <p:cNvPr id="6" name="Group 15"/>
          <p:cNvGrpSpPr>
            <a:grpSpLocks/>
          </p:cNvGrpSpPr>
          <p:nvPr/>
        </p:nvGrpSpPr>
        <p:grpSpPr bwMode="auto">
          <a:xfrm>
            <a:off x="8216900" y="4711700"/>
            <a:ext cx="1371600" cy="952501"/>
            <a:chOff x="0" y="0"/>
            <a:chExt cx="864" cy="600"/>
          </a:xfrm>
        </p:grpSpPr>
        <p:sp>
          <p:nvSpPr>
            <p:cNvPr id="17445" name="Rectangle 16"/>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46" name="Rectangle 17"/>
            <p:cNvSpPr>
              <a:spLocks/>
            </p:cNvSpPr>
            <p:nvPr/>
          </p:nvSpPr>
          <p:spPr bwMode="auto">
            <a:xfrm>
              <a:off x="354" y="152"/>
              <a:ext cx="154"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E</a:t>
              </a:r>
            </a:p>
          </p:txBody>
        </p:sp>
      </p:grpSp>
      <p:grpSp>
        <p:nvGrpSpPr>
          <p:cNvPr id="7" name="Group 18"/>
          <p:cNvGrpSpPr>
            <a:grpSpLocks/>
          </p:cNvGrpSpPr>
          <p:nvPr/>
        </p:nvGrpSpPr>
        <p:grpSpPr bwMode="auto">
          <a:xfrm>
            <a:off x="8331200" y="4838701"/>
            <a:ext cx="1371600" cy="952501"/>
            <a:chOff x="0" y="0"/>
            <a:chExt cx="864" cy="600"/>
          </a:xfrm>
        </p:grpSpPr>
        <p:sp>
          <p:nvSpPr>
            <p:cNvPr id="17443" name="Rectangle 19"/>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44" name="Rectangle 20"/>
            <p:cNvSpPr>
              <a:spLocks/>
            </p:cNvSpPr>
            <p:nvPr/>
          </p:nvSpPr>
          <p:spPr bwMode="auto">
            <a:xfrm>
              <a:off x="361" y="152"/>
              <a:ext cx="141"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F</a:t>
              </a:r>
            </a:p>
          </p:txBody>
        </p:sp>
      </p:grpSp>
      <p:grpSp>
        <p:nvGrpSpPr>
          <p:cNvPr id="8" name="Group 21"/>
          <p:cNvGrpSpPr>
            <a:grpSpLocks/>
          </p:cNvGrpSpPr>
          <p:nvPr/>
        </p:nvGrpSpPr>
        <p:grpSpPr bwMode="auto">
          <a:xfrm>
            <a:off x="8470900" y="4965701"/>
            <a:ext cx="1371600" cy="952501"/>
            <a:chOff x="0" y="0"/>
            <a:chExt cx="864" cy="600"/>
          </a:xfrm>
        </p:grpSpPr>
        <p:sp>
          <p:nvSpPr>
            <p:cNvPr id="17441" name="Rectangle 22"/>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42" name="Rectangle 23"/>
            <p:cNvSpPr>
              <a:spLocks/>
            </p:cNvSpPr>
            <p:nvPr/>
          </p:nvSpPr>
          <p:spPr bwMode="auto">
            <a:xfrm>
              <a:off x="335" y="152"/>
              <a:ext cx="193"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G</a:t>
              </a:r>
            </a:p>
          </p:txBody>
        </p:sp>
      </p:grpSp>
      <p:grpSp>
        <p:nvGrpSpPr>
          <p:cNvPr id="9" name="Group 24"/>
          <p:cNvGrpSpPr>
            <a:grpSpLocks/>
          </p:cNvGrpSpPr>
          <p:nvPr/>
        </p:nvGrpSpPr>
        <p:grpSpPr bwMode="auto">
          <a:xfrm>
            <a:off x="8597901" y="5092700"/>
            <a:ext cx="1371600" cy="952501"/>
            <a:chOff x="0" y="0"/>
            <a:chExt cx="864" cy="600"/>
          </a:xfrm>
        </p:grpSpPr>
        <p:sp>
          <p:nvSpPr>
            <p:cNvPr id="17439" name="Rectangle 25"/>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40" name="Rectangle 26"/>
            <p:cNvSpPr>
              <a:spLocks/>
            </p:cNvSpPr>
            <p:nvPr/>
          </p:nvSpPr>
          <p:spPr bwMode="auto">
            <a:xfrm>
              <a:off x="326" y="152"/>
              <a:ext cx="210"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H</a:t>
              </a:r>
            </a:p>
          </p:txBody>
        </p:sp>
      </p:grpSp>
      <p:grpSp>
        <p:nvGrpSpPr>
          <p:cNvPr id="10" name="Group 27"/>
          <p:cNvGrpSpPr>
            <a:grpSpLocks/>
          </p:cNvGrpSpPr>
          <p:nvPr/>
        </p:nvGrpSpPr>
        <p:grpSpPr bwMode="auto">
          <a:xfrm>
            <a:off x="8724899" y="5219700"/>
            <a:ext cx="1371600" cy="952501"/>
            <a:chOff x="0" y="0"/>
            <a:chExt cx="864" cy="600"/>
          </a:xfrm>
        </p:grpSpPr>
        <p:sp>
          <p:nvSpPr>
            <p:cNvPr id="17437" name="Rectangle 28"/>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38" name="Rectangle 29"/>
            <p:cNvSpPr>
              <a:spLocks/>
            </p:cNvSpPr>
            <p:nvPr/>
          </p:nvSpPr>
          <p:spPr bwMode="auto">
            <a:xfrm>
              <a:off x="388" y="152"/>
              <a:ext cx="85"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I</a:t>
              </a:r>
            </a:p>
          </p:txBody>
        </p:sp>
      </p:grpSp>
      <p:grpSp>
        <p:nvGrpSpPr>
          <p:cNvPr id="11" name="Group 30"/>
          <p:cNvGrpSpPr>
            <a:grpSpLocks/>
          </p:cNvGrpSpPr>
          <p:nvPr/>
        </p:nvGrpSpPr>
        <p:grpSpPr bwMode="auto">
          <a:xfrm>
            <a:off x="8839201" y="5346700"/>
            <a:ext cx="1371600" cy="952501"/>
            <a:chOff x="0" y="0"/>
            <a:chExt cx="864" cy="600"/>
          </a:xfrm>
        </p:grpSpPr>
        <p:sp>
          <p:nvSpPr>
            <p:cNvPr id="17435" name="Rectangle 31"/>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36" name="Rectangle 32"/>
            <p:cNvSpPr>
              <a:spLocks/>
            </p:cNvSpPr>
            <p:nvPr/>
          </p:nvSpPr>
          <p:spPr bwMode="auto">
            <a:xfrm>
              <a:off x="389" y="152"/>
              <a:ext cx="84"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J</a:t>
              </a:r>
            </a:p>
          </p:txBody>
        </p:sp>
      </p:grpSp>
      <p:grpSp>
        <p:nvGrpSpPr>
          <p:cNvPr id="12" name="Group 33"/>
          <p:cNvGrpSpPr>
            <a:grpSpLocks/>
          </p:cNvGrpSpPr>
          <p:nvPr/>
        </p:nvGrpSpPr>
        <p:grpSpPr bwMode="auto">
          <a:xfrm>
            <a:off x="8966201" y="5473700"/>
            <a:ext cx="1371600" cy="952501"/>
            <a:chOff x="0" y="0"/>
            <a:chExt cx="864" cy="600"/>
          </a:xfrm>
        </p:grpSpPr>
        <p:sp>
          <p:nvSpPr>
            <p:cNvPr id="17433" name="Rectangle 34"/>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34" name="Rectangle 35"/>
            <p:cNvSpPr>
              <a:spLocks/>
            </p:cNvSpPr>
            <p:nvPr/>
          </p:nvSpPr>
          <p:spPr bwMode="auto">
            <a:xfrm>
              <a:off x="339" y="152"/>
              <a:ext cx="184"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K</a:t>
              </a:r>
            </a:p>
          </p:txBody>
        </p:sp>
      </p:grpSp>
      <p:grpSp>
        <p:nvGrpSpPr>
          <p:cNvPr id="13" name="Group 36"/>
          <p:cNvGrpSpPr>
            <a:grpSpLocks/>
          </p:cNvGrpSpPr>
          <p:nvPr/>
        </p:nvGrpSpPr>
        <p:grpSpPr bwMode="auto">
          <a:xfrm>
            <a:off x="9093199" y="5600700"/>
            <a:ext cx="1371600" cy="952501"/>
            <a:chOff x="0" y="0"/>
            <a:chExt cx="864" cy="600"/>
          </a:xfrm>
        </p:grpSpPr>
        <p:sp>
          <p:nvSpPr>
            <p:cNvPr id="17431" name="Rectangle 37"/>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32" name="Rectangle 38"/>
            <p:cNvSpPr>
              <a:spLocks/>
            </p:cNvSpPr>
            <p:nvPr/>
          </p:nvSpPr>
          <p:spPr bwMode="auto">
            <a:xfrm>
              <a:off x="354" y="152"/>
              <a:ext cx="154"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L</a:t>
              </a:r>
            </a:p>
          </p:txBody>
        </p:sp>
      </p:grpSp>
      <p:grpSp>
        <p:nvGrpSpPr>
          <p:cNvPr id="14" name="Group 39"/>
          <p:cNvGrpSpPr>
            <a:grpSpLocks/>
          </p:cNvGrpSpPr>
          <p:nvPr/>
        </p:nvGrpSpPr>
        <p:grpSpPr bwMode="auto">
          <a:xfrm>
            <a:off x="9220200" y="5727700"/>
            <a:ext cx="1371600" cy="952501"/>
            <a:chOff x="0" y="0"/>
            <a:chExt cx="864" cy="600"/>
          </a:xfrm>
        </p:grpSpPr>
        <p:sp>
          <p:nvSpPr>
            <p:cNvPr id="17429" name="Rectangle 40"/>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30" name="Rectangle 41"/>
            <p:cNvSpPr>
              <a:spLocks/>
            </p:cNvSpPr>
            <p:nvPr/>
          </p:nvSpPr>
          <p:spPr bwMode="auto">
            <a:xfrm>
              <a:off x="311" y="152"/>
              <a:ext cx="239"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M</a:t>
              </a:r>
            </a:p>
          </p:txBody>
        </p:sp>
      </p:grpSp>
      <p:grpSp>
        <p:nvGrpSpPr>
          <p:cNvPr id="15" name="Group 42"/>
          <p:cNvGrpSpPr>
            <a:grpSpLocks/>
          </p:cNvGrpSpPr>
          <p:nvPr/>
        </p:nvGrpSpPr>
        <p:grpSpPr bwMode="auto">
          <a:xfrm>
            <a:off x="9347200" y="5854701"/>
            <a:ext cx="1371600" cy="952501"/>
            <a:chOff x="0" y="0"/>
            <a:chExt cx="864" cy="600"/>
          </a:xfrm>
        </p:grpSpPr>
        <p:sp>
          <p:nvSpPr>
            <p:cNvPr id="17427" name="Rectangle 43"/>
            <p:cNvSpPr>
              <a:spLocks/>
            </p:cNvSpPr>
            <p:nvPr/>
          </p:nvSpPr>
          <p:spPr bwMode="auto">
            <a:xfrm>
              <a:off x="0" y="0"/>
              <a:ext cx="864" cy="600"/>
            </a:xfrm>
            <a:prstGeom prst="rect">
              <a:avLst/>
            </a:prstGeom>
            <a:blipFill dpi="0" rotWithShape="0">
              <a:blip r:embed="rId2"/>
              <a:srcRect/>
              <a:tile tx="0" ty="0" sx="100000" sy="100000" flip="none" algn="tl"/>
            </a:blipFill>
            <a:ln w="9525">
              <a:solidFill>
                <a:srgbClr val="393939"/>
              </a:solidFill>
              <a:miter lim="800000"/>
              <a:headEnd/>
              <a:tailEnd/>
            </a:ln>
          </p:spPr>
          <p:txBody>
            <a:bodyPr lIns="0" tIns="0" rIns="0" bIns="0">
              <a:prstTxWarp prst="textNoShape">
                <a:avLst/>
              </a:prstTxWarp>
            </a:bodyPr>
            <a:lstStyle/>
            <a:p>
              <a:endParaRPr lang="en-US"/>
            </a:p>
          </p:txBody>
        </p:sp>
        <p:sp>
          <p:nvSpPr>
            <p:cNvPr id="17428" name="Rectangle 44"/>
            <p:cNvSpPr>
              <a:spLocks/>
            </p:cNvSpPr>
            <p:nvPr/>
          </p:nvSpPr>
          <p:spPr bwMode="auto">
            <a:xfrm>
              <a:off x="326" y="152"/>
              <a:ext cx="210" cy="303"/>
            </a:xfrm>
            <a:prstGeom prst="rect">
              <a:avLst/>
            </a:prstGeom>
            <a:noFill/>
            <a:ln w="12700">
              <a:noFill/>
              <a:miter lim="800000"/>
              <a:headEnd/>
              <a:tailEnd/>
            </a:ln>
          </p:spPr>
          <p:txBody>
            <a:bodyPr wrap="none" lIns="0" tIns="0" rIns="0" bIns="0" anchor="ctr">
              <a:prstTxWarp prst="textNoShape">
                <a:avLst/>
              </a:prstTxWarp>
              <a:spAutoFit/>
            </a:bodyPr>
            <a:lstStyle/>
            <a:p>
              <a:r>
                <a:rPr lang="en-US">
                  <a:solidFill>
                    <a:schemeClr val="tx1"/>
                  </a:solidFill>
                </a:rPr>
                <a:t>N</a:t>
              </a:r>
            </a:p>
          </p:txBody>
        </p:sp>
      </p:grpSp>
      <p:sp>
        <p:nvSpPr>
          <p:cNvPr id="17426" name="Rectangle 45"/>
          <p:cNvSpPr>
            <a:spLocks/>
          </p:cNvSpPr>
          <p:nvPr/>
        </p:nvSpPr>
        <p:spPr bwMode="auto">
          <a:xfrm>
            <a:off x="647701" y="3098801"/>
            <a:ext cx="6540500" cy="6375400"/>
          </a:xfrm>
          <a:prstGeom prst="rect">
            <a:avLst/>
          </a:prstGeom>
          <a:noFill/>
          <a:ln w="12700">
            <a:noFill/>
            <a:miter lim="800000"/>
            <a:headEnd/>
            <a:tailEnd/>
          </a:ln>
        </p:spPr>
        <p:txBody>
          <a:bodyPr lIns="0" tIns="0" rIns="0" bIns="0" anchor="ctr">
            <a:prstTxWarp prst="textNoShape">
              <a:avLst/>
            </a:prstTxWarp>
          </a:bodyPr>
          <a:lstStyle/>
          <a:p>
            <a:pPr>
              <a:lnSpc>
                <a:spcPct val="90000"/>
              </a:lnSpc>
              <a:spcBef>
                <a:spcPts val="700"/>
              </a:spcBef>
            </a:pPr>
            <a:r>
              <a:rPr lang="en-US" sz="2800" dirty="0">
                <a:solidFill>
                  <a:schemeClr val="tx1"/>
                </a:solidFill>
              </a:rPr>
              <a:t>Repeated exposure </a:t>
            </a:r>
            <a:r>
              <a:rPr lang="en-US" sz="2800" b="1" i="1" dirty="0">
                <a:solidFill>
                  <a:schemeClr val="tx1"/>
                </a:solidFill>
              </a:rPr>
              <a:t>to the same information </a:t>
            </a:r>
            <a:r>
              <a:rPr lang="en-US" sz="2800" dirty="0">
                <a:solidFill>
                  <a:schemeClr val="tx1"/>
                </a:solidFill>
              </a:rPr>
              <a:t>within a single study session helps you to learn and remember course material</a:t>
            </a:r>
          </a:p>
          <a:p>
            <a:pPr algn="l">
              <a:lnSpc>
                <a:spcPct val="90000"/>
              </a:lnSpc>
              <a:spcBef>
                <a:spcPts val="700"/>
              </a:spcBef>
              <a:spcAft>
                <a:spcPts val="1801"/>
              </a:spcAft>
              <a:buSzPct val="93000"/>
            </a:pPr>
            <a:r>
              <a:rPr lang="en-US" i="1" dirty="0" smtClean="0">
                <a:solidFill>
                  <a:schemeClr val="tx1"/>
                </a:solidFill>
                <a:latin typeface="Arial"/>
                <a:cs typeface="Arial"/>
              </a:rPr>
              <a:t>Using Flashcards</a:t>
            </a:r>
          </a:p>
          <a:p>
            <a:pPr marL="444477" lvl="1" indent="-444477" algn="l">
              <a:lnSpc>
                <a:spcPts val="2699"/>
              </a:lnSpc>
              <a:spcBef>
                <a:spcPts val="700"/>
              </a:spcBef>
              <a:spcAft>
                <a:spcPts val="600"/>
              </a:spcAft>
              <a:buSzPct val="93000"/>
              <a:buBlip>
                <a:blip r:embed="rId3"/>
              </a:buBlip>
            </a:pPr>
            <a:r>
              <a:rPr lang="en-US" sz="2600" dirty="0">
                <a:solidFill>
                  <a:schemeClr val="tx1"/>
                </a:solidFill>
              </a:rPr>
              <a:t>Write out questions/terms/problems on one side of a card</a:t>
            </a:r>
          </a:p>
          <a:p>
            <a:pPr marL="444477" lvl="1" indent="-444477" algn="l">
              <a:lnSpc>
                <a:spcPts val="2699"/>
              </a:lnSpc>
              <a:spcBef>
                <a:spcPts val="700"/>
              </a:spcBef>
              <a:spcAft>
                <a:spcPts val="600"/>
              </a:spcAft>
              <a:buSzPct val="93000"/>
              <a:buBlip>
                <a:blip r:embed="rId3"/>
              </a:buBlip>
            </a:pPr>
            <a:r>
              <a:rPr lang="en-US" sz="2600" dirty="0">
                <a:solidFill>
                  <a:schemeClr val="tx1"/>
                </a:solidFill>
              </a:rPr>
              <a:t>Write the answers on the reverse side</a:t>
            </a:r>
          </a:p>
          <a:p>
            <a:pPr marL="444477" lvl="1" indent="-444477" algn="l">
              <a:lnSpc>
                <a:spcPts val="2699"/>
              </a:lnSpc>
              <a:spcBef>
                <a:spcPts val="700"/>
              </a:spcBef>
              <a:spcAft>
                <a:spcPts val="600"/>
              </a:spcAft>
              <a:buSzPct val="93000"/>
              <a:buBlip>
                <a:blip r:embed="rId3"/>
              </a:buBlip>
            </a:pPr>
            <a:r>
              <a:rPr lang="en-US" sz="2600" dirty="0">
                <a:solidFill>
                  <a:schemeClr val="tx1"/>
                </a:solidFill>
              </a:rPr>
              <a:t>Move through the entire stack of cards. Read through each question, try to provide the answer, and then check the answer on the other side</a:t>
            </a:r>
          </a:p>
          <a:p>
            <a:pPr marL="444477" lvl="1" indent="-444477" algn="l">
              <a:lnSpc>
                <a:spcPts val="2699"/>
              </a:lnSpc>
              <a:spcBef>
                <a:spcPts val="700"/>
              </a:spcBef>
              <a:spcAft>
                <a:spcPts val="600"/>
              </a:spcAft>
              <a:buSzPct val="93000"/>
              <a:buBlip>
                <a:blip r:embed="rId3"/>
              </a:buBlip>
            </a:pPr>
            <a:r>
              <a:rPr lang="en-US" sz="2600" dirty="0">
                <a:solidFill>
                  <a:schemeClr val="tx1"/>
                </a:solidFill>
              </a:rPr>
              <a:t>Keep all cards in the stack for repeated testing (don’t make smaller piles)</a:t>
            </a:r>
            <a:endParaRPr lang="en-US" sz="2600" b="1" i="1" dirty="0">
              <a:solidFill>
                <a:schemeClr val="tx1"/>
              </a:solidFill>
            </a:endParaRPr>
          </a:p>
        </p:txBody>
      </p:sp>
      <p:sp>
        <p:nvSpPr>
          <p:cNvPr id="47" name="TextBox 46"/>
          <p:cNvSpPr txBox="1"/>
          <p:nvPr/>
        </p:nvSpPr>
        <p:spPr>
          <a:xfrm>
            <a:off x="9474200" y="3276601"/>
            <a:ext cx="3174946" cy="1405511"/>
          </a:xfrm>
          <a:prstGeom prst="rect">
            <a:avLst/>
          </a:prstGeom>
          <a:noFill/>
        </p:spPr>
        <p:txBody>
          <a:bodyPr wrap="square" lIns="91435" tIns="45718" rIns="91435" bIns="45718" rtlCol="0">
            <a:spAutoFit/>
          </a:bodyPr>
          <a:lstStyle/>
          <a:p>
            <a:r>
              <a:rPr lang="en-US" sz="2800" dirty="0">
                <a:solidFill>
                  <a:srgbClr val="580A0F"/>
                </a:solidFill>
              </a:rPr>
              <a:t>Test yourself on </a:t>
            </a:r>
            <a:r>
              <a:rPr lang="en-US" sz="2800" b="1" i="1" dirty="0">
                <a:solidFill>
                  <a:srgbClr val="580A0F"/>
                </a:solidFill>
              </a:rPr>
              <a:t>all</a:t>
            </a:r>
            <a:r>
              <a:rPr lang="en-US" sz="2800" dirty="0">
                <a:solidFill>
                  <a:srgbClr val="580A0F"/>
                </a:solidFill>
              </a:rPr>
              <a:t> of the cards repeatedly</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2000"/>
                                        <p:tgtEl>
                                          <p:spTgt spid="47"/>
                                        </p:tgtEl>
                                      </p:cBhvr>
                                    </p:animEffect>
                                  </p:childTnLst>
                                </p:cTn>
                              </p:par>
                            </p:childTnLst>
                          </p:cTn>
                        </p:par>
                        <p:par>
                          <p:cTn id="8" fill="hold">
                            <p:stCondLst>
                              <p:cond delay="2000"/>
                            </p:stCondLst>
                            <p:childTnLst>
                              <p:par>
                                <p:cTn id="9" presetID="17"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ppt_w/2"/>
                                          </p:val>
                                        </p:tav>
                                        <p:tav tm="100000">
                                          <p:val>
                                            <p:strVal val="#ppt_x"/>
                                          </p:val>
                                        </p:tav>
                                      </p:tavLst>
                                    </p:anim>
                                    <p:anim calcmode="lin" valueType="num">
                                      <p:cBhvr>
                                        <p:cTn id="12" dur="500" fill="hold"/>
                                        <p:tgtEl>
                                          <p:spTgt spid="2"/>
                                        </p:tgtEl>
                                        <p:attrNameLst>
                                          <p:attrName>ppt_y</p:attrName>
                                        </p:attrNameLst>
                                      </p:cBhvr>
                                      <p:tavLst>
                                        <p:tav tm="0">
                                          <p:val>
                                            <p:strVal val="#ppt_y"/>
                                          </p:val>
                                        </p:tav>
                                        <p:tav tm="100000">
                                          <p:val>
                                            <p:strVal val="#ppt_y"/>
                                          </p:val>
                                        </p:tav>
                                      </p:tavLst>
                                    </p:anim>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strVal val="#ppt_h"/>
                                          </p:val>
                                        </p:tav>
                                        <p:tav tm="100000">
                                          <p:val>
                                            <p:strVal val="#ppt_h"/>
                                          </p:val>
                                        </p:tav>
                                      </p:tavLst>
                                    </p:anim>
                                  </p:childTnLst>
                                </p:cTn>
                              </p:par>
                            </p:childTnLst>
                          </p:cTn>
                        </p:par>
                        <p:par>
                          <p:cTn id="15" fill="hold">
                            <p:stCondLst>
                              <p:cond delay="2500"/>
                            </p:stCondLst>
                            <p:childTnLst>
                              <p:par>
                                <p:cTn id="16" presetID="17" presetClass="entr" presetSubtype="8"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ppt_x</p:attrName>
                                        </p:attrNameLst>
                                      </p:cBhvr>
                                      <p:tavLst>
                                        <p:tav tm="0">
                                          <p:val>
                                            <p:strVal val="#ppt_x-#ppt_w/2"/>
                                          </p:val>
                                        </p:tav>
                                        <p:tav tm="100000">
                                          <p:val>
                                            <p:strVal val="#ppt_x"/>
                                          </p:val>
                                        </p:tav>
                                      </p:tavLst>
                                    </p:anim>
                                    <p:anim calcmode="lin" valueType="num">
                                      <p:cBhvr>
                                        <p:cTn id="19" dur="500" fill="hold"/>
                                        <p:tgtEl>
                                          <p:spTgt spid="3"/>
                                        </p:tgtEl>
                                        <p:attrNameLst>
                                          <p:attrName>ppt_y</p:attrName>
                                        </p:attrNameLst>
                                      </p:cBhvr>
                                      <p:tavLst>
                                        <p:tav tm="0">
                                          <p:val>
                                            <p:strVal val="#ppt_y"/>
                                          </p:val>
                                        </p:tav>
                                        <p:tav tm="100000">
                                          <p:val>
                                            <p:strVal val="#ppt_y"/>
                                          </p:val>
                                        </p:tav>
                                      </p:tavLst>
                                    </p:anim>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strVal val="#ppt_h"/>
                                          </p:val>
                                        </p:tav>
                                        <p:tav tm="100000">
                                          <p:val>
                                            <p:strVal val="#ppt_h"/>
                                          </p:val>
                                        </p:tav>
                                      </p:tavLst>
                                    </p:anim>
                                  </p:childTnLst>
                                </p:cTn>
                              </p:par>
                            </p:childTnLst>
                          </p:cTn>
                        </p:par>
                        <p:par>
                          <p:cTn id="22" fill="hold">
                            <p:stCondLst>
                              <p:cond delay="3000"/>
                            </p:stCondLst>
                            <p:childTnLst>
                              <p:par>
                                <p:cTn id="23" presetID="17" presetClass="entr" presetSubtype="8"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ppt_x</p:attrName>
                                        </p:attrNameLst>
                                      </p:cBhvr>
                                      <p:tavLst>
                                        <p:tav tm="0">
                                          <p:val>
                                            <p:strVal val="#ppt_x-#ppt_w/2"/>
                                          </p:val>
                                        </p:tav>
                                        <p:tav tm="100000">
                                          <p:val>
                                            <p:strVal val="#ppt_x"/>
                                          </p:val>
                                        </p:tav>
                                      </p:tavLst>
                                    </p:anim>
                                    <p:anim calcmode="lin" valueType="num">
                                      <p:cBhvr>
                                        <p:cTn id="26" dur="500" fill="hold"/>
                                        <p:tgtEl>
                                          <p:spTgt spid="4"/>
                                        </p:tgtEl>
                                        <p:attrNameLst>
                                          <p:attrName>ppt_y</p:attrName>
                                        </p:attrNameLst>
                                      </p:cBhvr>
                                      <p:tavLst>
                                        <p:tav tm="0">
                                          <p:val>
                                            <p:strVal val="#ppt_y"/>
                                          </p:val>
                                        </p:tav>
                                        <p:tav tm="100000">
                                          <p:val>
                                            <p:strVal val="#ppt_y"/>
                                          </p:val>
                                        </p:tav>
                                      </p:tavLst>
                                    </p:anim>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strVal val="#ppt_h"/>
                                          </p:val>
                                        </p:tav>
                                        <p:tav tm="100000">
                                          <p:val>
                                            <p:strVal val="#ppt_h"/>
                                          </p:val>
                                        </p:tav>
                                      </p:tavLst>
                                    </p:anim>
                                  </p:childTnLst>
                                </p:cTn>
                              </p:par>
                            </p:childTnLst>
                          </p:cTn>
                        </p:par>
                        <p:par>
                          <p:cTn id="29" fill="hold">
                            <p:stCondLst>
                              <p:cond delay="3500"/>
                            </p:stCondLst>
                            <p:childTnLst>
                              <p:par>
                                <p:cTn id="30" presetID="17" presetClass="entr" presetSubtype="8"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ppt_x</p:attrName>
                                        </p:attrNameLst>
                                      </p:cBhvr>
                                      <p:tavLst>
                                        <p:tav tm="0">
                                          <p:val>
                                            <p:strVal val="#ppt_x-#ppt_w/2"/>
                                          </p:val>
                                        </p:tav>
                                        <p:tav tm="100000">
                                          <p:val>
                                            <p:strVal val="#ppt_x"/>
                                          </p:val>
                                        </p:tav>
                                      </p:tavLst>
                                    </p:anim>
                                    <p:anim calcmode="lin" valueType="num">
                                      <p:cBhvr>
                                        <p:cTn id="33" dur="500" fill="hold"/>
                                        <p:tgtEl>
                                          <p:spTgt spid="5"/>
                                        </p:tgtEl>
                                        <p:attrNameLst>
                                          <p:attrName>ppt_y</p:attrName>
                                        </p:attrNameLst>
                                      </p:cBhvr>
                                      <p:tavLst>
                                        <p:tav tm="0">
                                          <p:val>
                                            <p:strVal val="#ppt_y"/>
                                          </p:val>
                                        </p:tav>
                                        <p:tav tm="100000">
                                          <p:val>
                                            <p:strVal val="#ppt_y"/>
                                          </p:val>
                                        </p:tav>
                                      </p:tavLst>
                                    </p:anim>
                                    <p:anim calcmode="lin" valueType="num">
                                      <p:cBhvr>
                                        <p:cTn id="34" dur="500" fill="hold"/>
                                        <p:tgtEl>
                                          <p:spTgt spid="5"/>
                                        </p:tgtEl>
                                        <p:attrNameLst>
                                          <p:attrName>ppt_w</p:attrName>
                                        </p:attrNameLst>
                                      </p:cBhvr>
                                      <p:tavLst>
                                        <p:tav tm="0">
                                          <p:val>
                                            <p:fltVal val="0"/>
                                          </p:val>
                                        </p:tav>
                                        <p:tav tm="100000">
                                          <p:val>
                                            <p:strVal val="#ppt_w"/>
                                          </p:val>
                                        </p:tav>
                                      </p:tavLst>
                                    </p:anim>
                                    <p:anim calcmode="lin" valueType="num">
                                      <p:cBhvr>
                                        <p:cTn id="35" dur="500" fill="hold"/>
                                        <p:tgtEl>
                                          <p:spTgt spid="5"/>
                                        </p:tgtEl>
                                        <p:attrNameLst>
                                          <p:attrName>ppt_h</p:attrName>
                                        </p:attrNameLst>
                                      </p:cBhvr>
                                      <p:tavLst>
                                        <p:tav tm="0">
                                          <p:val>
                                            <p:strVal val="#ppt_h"/>
                                          </p:val>
                                        </p:tav>
                                        <p:tav tm="100000">
                                          <p:val>
                                            <p:strVal val="#ppt_h"/>
                                          </p:val>
                                        </p:tav>
                                      </p:tavLst>
                                    </p:anim>
                                  </p:childTnLst>
                                </p:cTn>
                              </p:par>
                            </p:childTnLst>
                          </p:cTn>
                        </p:par>
                        <p:par>
                          <p:cTn id="36" fill="hold">
                            <p:stCondLst>
                              <p:cond delay="4000"/>
                            </p:stCondLst>
                            <p:childTnLst>
                              <p:par>
                                <p:cTn id="37" presetID="17" presetClass="entr" presetSubtype="8"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ppt_x</p:attrName>
                                        </p:attrNameLst>
                                      </p:cBhvr>
                                      <p:tavLst>
                                        <p:tav tm="0">
                                          <p:val>
                                            <p:strVal val="#ppt_x-#ppt_w/2"/>
                                          </p:val>
                                        </p:tav>
                                        <p:tav tm="100000">
                                          <p:val>
                                            <p:strVal val="#ppt_x"/>
                                          </p:val>
                                        </p:tav>
                                      </p:tavLst>
                                    </p:anim>
                                    <p:anim calcmode="lin" valueType="num">
                                      <p:cBhvr>
                                        <p:cTn id="40" dur="500" fill="hold"/>
                                        <p:tgtEl>
                                          <p:spTgt spid="6"/>
                                        </p:tgtEl>
                                        <p:attrNameLst>
                                          <p:attrName>ppt_y</p:attrName>
                                        </p:attrNameLst>
                                      </p:cBhvr>
                                      <p:tavLst>
                                        <p:tav tm="0">
                                          <p:val>
                                            <p:strVal val="#ppt_y"/>
                                          </p:val>
                                        </p:tav>
                                        <p:tav tm="100000">
                                          <p:val>
                                            <p:strVal val="#ppt_y"/>
                                          </p:val>
                                        </p:tav>
                                      </p:tavLst>
                                    </p:anim>
                                    <p:anim calcmode="lin" valueType="num">
                                      <p:cBhvr>
                                        <p:cTn id="41" dur="500" fill="hold"/>
                                        <p:tgtEl>
                                          <p:spTgt spid="6"/>
                                        </p:tgtEl>
                                        <p:attrNameLst>
                                          <p:attrName>ppt_w</p:attrName>
                                        </p:attrNameLst>
                                      </p:cBhvr>
                                      <p:tavLst>
                                        <p:tav tm="0">
                                          <p:val>
                                            <p:fltVal val="0"/>
                                          </p:val>
                                        </p:tav>
                                        <p:tav tm="100000">
                                          <p:val>
                                            <p:strVal val="#ppt_w"/>
                                          </p:val>
                                        </p:tav>
                                      </p:tavLst>
                                    </p:anim>
                                    <p:anim calcmode="lin" valueType="num">
                                      <p:cBhvr>
                                        <p:cTn id="42" dur="500" fill="hold"/>
                                        <p:tgtEl>
                                          <p:spTgt spid="6"/>
                                        </p:tgtEl>
                                        <p:attrNameLst>
                                          <p:attrName>ppt_h</p:attrName>
                                        </p:attrNameLst>
                                      </p:cBhvr>
                                      <p:tavLst>
                                        <p:tav tm="0">
                                          <p:val>
                                            <p:strVal val="#ppt_h"/>
                                          </p:val>
                                        </p:tav>
                                        <p:tav tm="100000">
                                          <p:val>
                                            <p:strVal val="#ppt_h"/>
                                          </p:val>
                                        </p:tav>
                                      </p:tavLst>
                                    </p:anim>
                                  </p:childTnLst>
                                </p:cTn>
                              </p:par>
                            </p:childTnLst>
                          </p:cTn>
                        </p:par>
                        <p:par>
                          <p:cTn id="43" fill="hold">
                            <p:stCondLst>
                              <p:cond delay="4500"/>
                            </p:stCondLst>
                            <p:childTnLst>
                              <p:par>
                                <p:cTn id="44" presetID="17" presetClass="entr" presetSubtype="8" fill="hold" nodeType="after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ppt_x</p:attrName>
                                        </p:attrNameLst>
                                      </p:cBhvr>
                                      <p:tavLst>
                                        <p:tav tm="0">
                                          <p:val>
                                            <p:strVal val="#ppt_x-#ppt_w/2"/>
                                          </p:val>
                                        </p:tav>
                                        <p:tav tm="100000">
                                          <p:val>
                                            <p:strVal val="#ppt_x"/>
                                          </p:val>
                                        </p:tav>
                                      </p:tavLst>
                                    </p:anim>
                                    <p:anim calcmode="lin" valueType="num">
                                      <p:cBhvr>
                                        <p:cTn id="47" dur="500" fill="hold"/>
                                        <p:tgtEl>
                                          <p:spTgt spid="7"/>
                                        </p:tgtEl>
                                        <p:attrNameLst>
                                          <p:attrName>ppt_y</p:attrName>
                                        </p:attrNameLst>
                                      </p:cBhvr>
                                      <p:tavLst>
                                        <p:tav tm="0">
                                          <p:val>
                                            <p:strVal val="#ppt_y"/>
                                          </p:val>
                                        </p:tav>
                                        <p:tav tm="100000">
                                          <p:val>
                                            <p:strVal val="#ppt_y"/>
                                          </p:val>
                                        </p:tav>
                                      </p:tavLst>
                                    </p:anim>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strVal val="#ppt_h"/>
                                          </p:val>
                                        </p:tav>
                                        <p:tav tm="100000">
                                          <p:val>
                                            <p:strVal val="#ppt_h"/>
                                          </p:val>
                                        </p:tav>
                                      </p:tavLst>
                                    </p:anim>
                                  </p:childTnLst>
                                </p:cTn>
                              </p:par>
                            </p:childTnLst>
                          </p:cTn>
                        </p:par>
                        <p:par>
                          <p:cTn id="50" fill="hold">
                            <p:stCondLst>
                              <p:cond delay="5000"/>
                            </p:stCondLst>
                            <p:childTnLst>
                              <p:par>
                                <p:cTn id="51" presetID="17" presetClass="entr" presetSubtype="8"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p:cTn id="53" dur="500" fill="hold"/>
                                        <p:tgtEl>
                                          <p:spTgt spid="8"/>
                                        </p:tgtEl>
                                        <p:attrNameLst>
                                          <p:attrName>ppt_x</p:attrName>
                                        </p:attrNameLst>
                                      </p:cBhvr>
                                      <p:tavLst>
                                        <p:tav tm="0">
                                          <p:val>
                                            <p:strVal val="#ppt_x-#ppt_w/2"/>
                                          </p:val>
                                        </p:tav>
                                        <p:tav tm="100000">
                                          <p:val>
                                            <p:strVal val="#ppt_x"/>
                                          </p:val>
                                        </p:tav>
                                      </p:tavLst>
                                    </p:anim>
                                    <p:anim calcmode="lin" valueType="num">
                                      <p:cBhvr>
                                        <p:cTn id="54" dur="500" fill="hold"/>
                                        <p:tgtEl>
                                          <p:spTgt spid="8"/>
                                        </p:tgtEl>
                                        <p:attrNameLst>
                                          <p:attrName>ppt_y</p:attrName>
                                        </p:attrNameLst>
                                      </p:cBhvr>
                                      <p:tavLst>
                                        <p:tav tm="0">
                                          <p:val>
                                            <p:strVal val="#ppt_y"/>
                                          </p:val>
                                        </p:tav>
                                        <p:tav tm="100000">
                                          <p:val>
                                            <p:strVal val="#ppt_y"/>
                                          </p:val>
                                        </p:tav>
                                      </p:tavLst>
                                    </p:anim>
                                    <p:anim calcmode="lin" valueType="num">
                                      <p:cBhvr>
                                        <p:cTn id="55" dur="500" fill="hold"/>
                                        <p:tgtEl>
                                          <p:spTgt spid="8"/>
                                        </p:tgtEl>
                                        <p:attrNameLst>
                                          <p:attrName>ppt_w</p:attrName>
                                        </p:attrNameLst>
                                      </p:cBhvr>
                                      <p:tavLst>
                                        <p:tav tm="0">
                                          <p:val>
                                            <p:fltVal val="0"/>
                                          </p:val>
                                        </p:tav>
                                        <p:tav tm="100000">
                                          <p:val>
                                            <p:strVal val="#ppt_w"/>
                                          </p:val>
                                        </p:tav>
                                      </p:tavLst>
                                    </p:anim>
                                    <p:anim calcmode="lin" valueType="num">
                                      <p:cBhvr>
                                        <p:cTn id="56" dur="500" fill="hold"/>
                                        <p:tgtEl>
                                          <p:spTgt spid="8"/>
                                        </p:tgtEl>
                                        <p:attrNameLst>
                                          <p:attrName>ppt_h</p:attrName>
                                        </p:attrNameLst>
                                      </p:cBhvr>
                                      <p:tavLst>
                                        <p:tav tm="0">
                                          <p:val>
                                            <p:strVal val="#ppt_h"/>
                                          </p:val>
                                        </p:tav>
                                        <p:tav tm="100000">
                                          <p:val>
                                            <p:strVal val="#ppt_h"/>
                                          </p:val>
                                        </p:tav>
                                      </p:tavLst>
                                    </p:anim>
                                  </p:childTnLst>
                                </p:cTn>
                              </p:par>
                            </p:childTnLst>
                          </p:cTn>
                        </p:par>
                        <p:par>
                          <p:cTn id="57" fill="hold">
                            <p:stCondLst>
                              <p:cond delay="5500"/>
                            </p:stCondLst>
                            <p:childTnLst>
                              <p:par>
                                <p:cTn id="58" presetID="17" presetClass="entr" presetSubtype="8" fill="hold" nodeType="after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p:cTn id="60" dur="500" fill="hold"/>
                                        <p:tgtEl>
                                          <p:spTgt spid="9"/>
                                        </p:tgtEl>
                                        <p:attrNameLst>
                                          <p:attrName>ppt_x</p:attrName>
                                        </p:attrNameLst>
                                      </p:cBhvr>
                                      <p:tavLst>
                                        <p:tav tm="0">
                                          <p:val>
                                            <p:strVal val="#ppt_x-#ppt_w/2"/>
                                          </p:val>
                                        </p:tav>
                                        <p:tav tm="100000">
                                          <p:val>
                                            <p:strVal val="#ppt_x"/>
                                          </p:val>
                                        </p:tav>
                                      </p:tavLst>
                                    </p:anim>
                                    <p:anim calcmode="lin" valueType="num">
                                      <p:cBhvr>
                                        <p:cTn id="61" dur="500" fill="hold"/>
                                        <p:tgtEl>
                                          <p:spTgt spid="9"/>
                                        </p:tgtEl>
                                        <p:attrNameLst>
                                          <p:attrName>ppt_y</p:attrName>
                                        </p:attrNameLst>
                                      </p:cBhvr>
                                      <p:tavLst>
                                        <p:tav tm="0">
                                          <p:val>
                                            <p:strVal val="#ppt_y"/>
                                          </p:val>
                                        </p:tav>
                                        <p:tav tm="100000">
                                          <p:val>
                                            <p:strVal val="#ppt_y"/>
                                          </p:val>
                                        </p:tav>
                                      </p:tavLst>
                                    </p:anim>
                                    <p:anim calcmode="lin" valueType="num">
                                      <p:cBhvr>
                                        <p:cTn id="62" dur="500" fill="hold"/>
                                        <p:tgtEl>
                                          <p:spTgt spid="9"/>
                                        </p:tgtEl>
                                        <p:attrNameLst>
                                          <p:attrName>ppt_w</p:attrName>
                                        </p:attrNameLst>
                                      </p:cBhvr>
                                      <p:tavLst>
                                        <p:tav tm="0">
                                          <p:val>
                                            <p:fltVal val="0"/>
                                          </p:val>
                                        </p:tav>
                                        <p:tav tm="100000">
                                          <p:val>
                                            <p:strVal val="#ppt_w"/>
                                          </p:val>
                                        </p:tav>
                                      </p:tavLst>
                                    </p:anim>
                                    <p:anim calcmode="lin" valueType="num">
                                      <p:cBhvr>
                                        <p:cTn id="63" dur="500" fill="hold"/>
                                        <p:tgtEl>
                                          <p:spTgt spid="9"/>
                                        </p:tgtEl>
                                        <p:attrNameLst>
                                          <p:attrName>ppt_h</p:attrName>
                                        </p:attrNameLst>
                                      </p:cBhvr>
                                      <p:tavLst>
                                        <p:tav tm="0">
                                          <p:val>
                                            <p:strVal val="#ppt_h"/>
                                          </p:val>
                                        </p:tav>
                                        <p:tav tm="100000">
                                          <p:val>
                                            <p:strVal val="#ppt_h"/>
                                          </p:val>
                                        </p:tav>
                                      </p:tavLst>
                                    </p:anim>
                                  </p:childTnLst>
                                </p:cTn>
                              </p:par>
                            </p:childTnLst>
                          </p:cTn>
                        </p:par>
                        <p:par>
                          <p:cTn id="64" fill="hold">
                            <p:stCondLst>
                              <p:cond delay="6000"/>
                            </p:stCondLst>
                            <p:childTnLst>
                              <p:par>
                                <p:cTn id="65" presetID="17" presetClass="entr" presetSubtype="8" fill="hold" nodeType="after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500" fill="hold"/>
                                        <p:tgtEl>
                                          <p:spTgt spid="10"/>
                                        </p:tgtEl>
                                        <p:attrNameLst>
                                          <p:attrName>ppt_x</p:attrName>
                                        </p:attrNameLst>
                                      </p:cBhvr>
                                      <p:tavLst>
                                        <p:tav tm="0">
                                          <p:val>
                                            <p:strVal val="#ppt_x-#ppt_w/2"/>
                                          </p:val>
                                        </p:tav>
                                        <p:tav tm="100000">
                                          <p:val>
                                            <p:strVal val="#ppt_x"/>
                                          </p:val>
                                        </p:tav>
                                      </p:tavLst>
                                    </p:anim>
                                    <p:anim calcmode="lin" valueType="num">
                                      <p:cBhvr>
                                        <p:cTn id="68" dur="500" fill="hold"/>
                                        <p:tgtEl>
                                          <p:spTgt spid="10"/>
                                        </p:tgtEl>
                                        <p:attrNameLst>
                                          <p:attrName>ppt_y</p:attrName>
                                        </p:attrNameLst>
                                      </p:cBhvr>
                                      <p:tavLst>
                                        <p:tav tm="0">
                                          <p:val>
                                            <p:strVal val="#ppt_y"/>
                                          </p:val>
                                        </p:tav>
                                        <p:tav tm="100000">
                                          <p:val>
                                            <p:strVal val="#ppt_y"/>
                                          </p:val>
                                        </p:tav>
                                      </p:tavLst>
                                    </p:anim>
                                    <p:anim calcmode="lin" valueType="num">
                                      <p:cBhvr>
                                        <p:cTn id="69" dur="500" fill="hold"/>
                                        <p:tgtEl>
                                          <p:spTgt spid="10"/>
                                        </p:tgtEl>
                                        <p:attrNameLst>
                                          <p:attrName>ppt_w</p:attrName>
                                        </p:attrNameLst>
                                      </p:cBhvr>
                                      <p:tavLst>
                                        <p:tav tm="0">
                                          <p:val>
                                            <p:fltVal val="0"/>
                                          </p:val>
                                        </p:tav>
                                        <p:tav tm="100000">
                                          <p:val>
                                            <p:strVal val="#ppt_w"/>
                                          </p:val>
                                        </p:tav>
                                      </p:tavLst>
                                    </p:anim>
                                    <p:anim calcmode="lin" valueType="num">
                                      <p:cBhvr>
                                        <p:cTn id="70" dur="500" fill="hold"/>
                                        <p:tgtEl>
                                          <p:spTgt spid="10"/>
                                        </p:tgtEl>
                                        <p:attrNameLst>
                                          <p:attrName>ppt_h</p:attrName>
                                        </p:attrNameLst>
                                      </p:cBhvr>
                                      <p:tavLst>
                                        <p:tav tm="0">
                                          <p:val>
                                            <p:strVal val="#ppt_h"/>
                                          </p:val>
                                        </p:tav>
                                        <p:tav tm="100000">
                                          <p:val>
                                            <p:strVal val="#ppt_h"/>
                                          </p:val>
                                        </p:tav>
                                      </p:tavLst>
                                    </p:anim>
                                  </p:childTnLst>
                                </p:cTn>
                              </p:par>
                            </p:childTnLst>
                          </p:cTn>
                        </p:par>
                        <p:par>
                          <p:cTn id="71" fill="hold">
                            <p:stCondLst>
                              <p:cond delay="6500"/>
                            </p:stCondLst>
                            <p:childTnLst>
                              <p:par>
                                <p:cTn id="72" presetID="17" presetClass="entr" presetSubtype="8" fill="hold" nodeType="afterEffect">
                                  <p:stCondLst>
                                    <p:cond delay="0"/>
                                  </p:stCondLst>
                                  <p:childTnLst>
                                    <p:set>
                                      <p:cBhvr>
                                        <p:cTn id="73" dur="1" fill="hold">
                                          <p:stCondLst>
                                            <p:cond delay="0"/>
                                          </p:stCondLst>
                                        </p:cTn>
                                        <p:tgtEl>
                                          <p:spTgt spid="11"/>
                                        </p:tgtEl>
                                        <p:attrNameLst>
                                          <p:attrName>style.visibility</p:attrName>
                                        </p:attrNameLst>
                                      </p:cBhvr>
                                      <p:to>
                                        <p:strVal val="visible"/>
                                      </p:to>
                                    </p:set>
                                    <p:anim calcmode="lin" valueType="num">
                                      <p:cBhvr>
                                        <p:cTn id="74" dur="500" fill="hold"/>
                                        <p:tgtEl>
                                          <p:spTgt spid="11"/>
                                        </p:tgtEl>
                                        <p:attrNameLst>
                                          <p:attrName>ppt_x</p:attrName>
                                        </p:attrNameLst>
                                      </p:cBhvr>
                                      <p:tavLst>
                                        <p:tav tm="0">
                                          <p:val>
                                            <p:strVal val="#ppt_x-#ppt_w/2"/>
                                          </p:val>
                                        </p:tav>
                                        <p:tav tm="100000">
                                          <p:val>
                                            <p:strVal val="#ppt_x"/>
                                          </p:val>
                                        </p:tav>
                                      </p:tavLst>
                                    </p:anim>
                                    <p:anim calcmode="lin" valueType="num">
                                      <p:cBhvr>
                                        <p:cTn id="75" dur="500" fill="hold"/>
                                        <p:tgtEl>
                                          <p:spTgt spid="11"/>
                                        </p:tgtEl>
                                        <p:attrNameLst>
                                          <p:attrName>ppt_y</p:attrName>
                                        </p:attrNameLst>
                                      </p:cBhvr>
                                      <p:tavLst>
                                        <p:tav tm="0">
                                          <p:val>
                                            <p:strVal val="#ppt_y"/>
                                          </p:val>
                                        </p:tav>
                                        <p:tav tm="100000">
                                          <p:val>
                                            <p:strVal val="#ppt_y"/>
                                          </p:val>
                                        </p:tav>
                                      </p:tavLst>
                                    </p:anim>
                                    <p:anim calcmode="lin" valueType="num">
                                      <p:cBhvr>
                                        <p:cTn id="76" dur="500" fill="hold"/>
                                        <p:tgtEl>
                                          <p:spTgt spid="11"/>
                                        </p:tgtEl>
                                        <p:attrNameLst>
                                          <p:attrName>ppt_w</p:attrName>
                                        </p:attrNameLst>
                                      </p:cBhvr>
                                      <p:tavLst>
                                        <p:tav tm="0">
                                          <p:val>
                                            <p:fltVal val="0"/>
                                          </p:val>
                                        </p:tav>
                                        <p:tav tm="100000">
                                          <p:val>
                                            <p:strVal val="#ppt_w"/>
                                          </p:val>
                                        </p:tav>
                                      </p:tavLst>
                                    </p:anim>
                                    <p:anim calcmode="lin" valueType="num">
                                      <p:cBhvr>
                                        <p:cTn id="77" dur="500" fill="hold"/>
                                        <p:tgtEl>
                                          <p:spTgt spid="11"/>
                                        </p:tgtEl>
                                        <p:attrNameLst>
                                          <p:attrName>ppt_h</p:attrName>
                                        </p:attrNameLst>
                                      </p:cBhvr>
                                      <p:tavLst>
                                        <p:tav tm="0">
                                          <p:val>
                                            <p:strVal val="#ppt_h"/>
                                          </p:val>
                                        </p:tav>
                                        <p:tav tm="100000">
                                          <p:val>
                                            <p:strVal val="#ppt_h"/>
                                          </p:val>
                                        </p:tav>
                                      </p:tavLst>
                                    </p:anim>
                                  </p:childTnLst>
                                </p:cTn>
                              </p:par>
                            </p:childTnLst>
                          </p:cTn>
                        </p:par>
                        <p:par>
                          <p:cTn id="78" fill="hold">
                            <p:stCondLst>
                              <p:cond delay="7000"/>
                            </p:stCondLst>
                            <p:childTnLst>
                              <p:par>
                                <p:cTn id="79" presetID="17" presetClass="entr" presetSubtype="8" fill="hold" nodeType="afterEffect">
                                  <p:stCondLst>
                                    <p:cond delay="0"/>
                                  </p:stCondLst>
                                  <p:childTnLst>
                                    <p:set>
                                      <p:cBhvr>
                                        <p:cTn id="80" dur="1" fill="hold">
                                          <p:stCondLst>
                                            <p:cond delay="0"/>
                                          </p:stCondLst>
                                        </p:cTn>
                                        <p:tgtEl>
                                          <p:spTgt spid="12"/>
                                        </p:tgtEl>
                                        <p:attrNameLst>
                                          <p:attrName>style.visibility</p:attrName>
                                        </p:attrNameLst>
                                      </p:cBhvr>
                                      <p:to>
                                        <p:strVal val="visible"/>
                                      </p:to>
                                    </p:set>
                                    <p:anim calcmode="lin" valueType="num">
                                      <p:cBhvr>
                                        <p:cTn id="81" dur="500" fill="hold"/>
                                        <p:tgtEl>
                                          <p:spTgt spid="12"/>
                                        </p:tgtEl>
                                        <p:attrNameLst>
                                          <p:attrName>ppt_x</p:attrName>
                                        </p:attrNameLst>
                                      </p:cBhvr>
                                      <p:tavLst>
                                        <p:tav tm="0">
                                          <p:val>
                                            <p:strVal val="#ppt_x-#ppt_w/2"/>
                                          </p:val>
                                        </p:tav>
                                        <p:tav tm="100000">
                                          <p:val>
                                            <p:strVal val="#ppt_x"/>
                                          </p:val>
                                        </p:tav>
                                      </p:tavLst>
                                    </p:anim>
                                    <p:anim calcmode="lin" valueType="num">
                                      <p:cBhvr>
                                        <p:cTn id="82" dur="500" fill="hold"/>
                                        <p:tgtEl>
                                          <p:spTgt spid="12"/>
                                        </p:tgtEl>
                                        <p:attrNameLst>
                                          <p:attrName>ppt_y</p:attrName>
                                        </p:attrNameLst>
                                      </p:cBhvr>
                                      <p:tavLst>
                                        <p:tav tm="0">
                                          <p:val>
                                            <p:strVal val="#ppt_y"/>
                                          </p:val>
                                        </p:tav>
                                        <p:tav tm="100000">
                                          <p:val>
                                            <p:strVal val="#ppt_y"/>
                                          </p:val>
                                        </p:tav>
                                      </p:tavLst>
                                    </p:anim>
                                    <p:anim calcmode="lin" valueType="num">
                                      <p:cBhvr>
                                        <p:cTn id="83" dur="500" fill="hold"/>
                                        <p:tgtEl>
                                          <p:spTgt spid="12"/>
                                        </p:tgtEl>
                                        <p:attrNameLst>
                                          <p:attrName>ppt_w</p:attrName>
                                        </p:attrNameLst>
                                      </p:cBhvr>
                                      <p:tavLst>
                                        <p:tav tm="0">
                                          <p:val>
                                            <p:fltVal val="0"/>
                                          </p:val>
                                        </p:tav>
                                        <p:tav tm="100000">
                                          <p:val>
                                            <p:strVal val="#ppt_w"/>
                                          </p:val>
                                        </p:tav>
                                      </p:tavLst>
                                    </p:anim>
                                    <p:anim calcmode="lin" valueType="num">
                                      <p:cBhvr>
                                        <p:cTn id="84" dur="500" fill="hold"/>
                                        <p:tgtEl>
                                          <p:spTgt spid="12"/>
                                        </p:tgtEl>
                                        <p:attrNameLst>
                                          <p:attrName>ppt_h</p:attrName>
                                        </p:attrNameLst>
                                      </p:cBhvr>
                                      <p:tavLst>
                                        <p:tav tm="0">
                                          <p:val>
                                            <p:strVal val="#ppt_h"/>
                                          </p:val>
                                        </p:tav>
                                        <p:tav tm="100000">
                                          <p:val>
                                            <p:strVal val="#ppt_h"/>
                                          </p:val>
                                        </p:tav>
                                      </p:tavLst>
                                    </p:anim>
                                  </p:childTnLst>
                                </p:cTn>
                              </p:par>
                            </p:childTnLst>
                          </p:cTn>
                        </p:par>
                        <p:par>
                          <p:cTn id="85" fill="hold">
                            <p:stCondLst>
                              <p:cond delay="7500"/>
                            </p:stCondLst>
                            <p:childTnLst>
                              <p:par>
                                <p:cTn id="86" presetID="17" presetClass="entr" presetSubtype="8" fill="hold" nodeType="afterEffect">
                                  <p:stCondLst>
                                    <p:cond delay="0"/>
                                  </p:stCondLst>
                                  <p:childTnLst>
                                    <p:set>
                                      <p:cBhvr>
                                        <p:cTn id="87" dur="1" fill="hold">
                                          <p:stCondLst>
                                            <p:cond delay="0"/>
                                          </p:stCondLst>
                                        </p:cTn>
                                        <p:tgtEl>
                                          <p:spTgt spid="13"/>
                                        </p:tgtEl>
                                        <p:attrNameLst>
                                          <p:attrName>style.visibility</p:attrName>
                                        </p:attrNameLst>
                                      </p:cBhvr>
                                      <p:to>
                                        <p:strVal val="visible"/>
                                      </p:to>
                                    </p:set>
                                    <p:anim calcmode="lin" valueType="num">
                                      <p:cBhvr>
                                        <p:cTn id="88" dur="500" fill="hold"/>
                                        <p:tgtEl>
                                          <p:spTgt spid="13"/>
                                        </p:tgtEl>
                                        <p:attrNameLst>
                                          <p:attrName>ppt_x</p:attrName>
                                        </p:attrNameLst>
                                      </p:cBhvr>
                                      <p:tavLst>
                                        <p:tav tm="0">
                                          <p:val>
                                            <p:strVal val="#ppt_x-#ppt_w/2"/>
                                          </p:val>
                                        </p:tav>
                                        <p:tav tm="100000">
                                          <p:val>
                                            <p:strVal val="#ppt_x"/>
                                          </p:val>
                                        </p:tav>
                                      </p:tavLst>
                                    </p:anim>
                                    <p:anim calcmode="lin" valueType="num">
                                      <p:cBhvr>
                                        <p:cTn id="89" dur="500" fill="hold"/>
                                        <p:tgtEl>
                                          <p:spTgt spid="13"/>
                                        </p:tgtEl>
                                        <p:attrNameLst>
                                          <p:attrName>ppt_y</p:attrName>
                                        </p:attrNameLst>
                                      </p:cBhvr>
                                      <p:tavLst>
                                        <p:tav tm="0">
                                          <p:val>
                                            <p:strVal val="#ppt_y"/>
                                          </p:val>
                                        </p:tav>
                                        <p:tav tm="100000">
                                          <p:val>
                                            <p:strVal val="#ppt_y"/>
                                          </p:val>
                                        </p:tav>
                                      </p:tavLst>
                                    </p:anim>
                                    <p:anim calcmode="lin" valueType="num">
                                      <p:cBhvr>
                                        <p:cTn id="90" dur="500" fill="hold"/>
                                        <p:tgtEl>
                                          <p:spTgt spid="13"/>
                                        </p:tgtEl>
                                        <p:attrNameLst>
                                          <p:attrName>ppt_w</p:attrName>
                                        </p:attrNameLst>
                                      </p:cBhvr>
                                      <p:tavLst>
                                        <p:tav tm="0">
                                          <p:val>
                                            <p:fltVal val="0"/>
                                          </p:val>
                                        </p:tav>
                                        <p:tav tm="100000">
                                          <p:val>
                                            <p:strVal val="#ppt_w"/>
                                          </p:val>
                                        </p:tav>
                                      </p:tavLst>
                                    </p:anim>
                                    <p:anim calcmode="lin" valueType="num">
                                      <p:cBhvr>
                                        <p:cTn id="91" dur="500" fill="hold"/>
                                        <p:tgtEl>
                                          <p:spTgt spid="13"/>
                                        </p:tgtEl>
                                        <p:attrNameLst>
                                          <p:attrName>ppt_h</p:attrName>
                                        </p:attrNameLst>
                                      </p:cBhvr>
                                      <p:tavLst>
                                        <p:tav tm="0">
                                          <p:val>
                                            <p:strVal val="#ppt_h"/>
                                          </p:val>
                                        </p:tav>
                                        <p:tav tm="100000">
                                          <p:val>
                                            <p:strVal val="#ppt_h"/>
                                          </p:val>
                                        </p:tav>
                                      </p:tavLst>
                                    </p:anim>
                                  </p:childTnLst>
                                </p:cTn>
                              </p:par>
                            </p:childTnLst>
                          </p:cTn>
                        </p:par>
                        <p:par>
                          <p:cTn id="92" fill="hold">
                            <p:stCondLst>
                              <p:cond delay="8000"/>
                            </p:stCondLst>
                            <p:childTnLst>
                              <p:par>
                                <p:cTn id="93" presetID="17" presetClass="entr" presetSubtype="8" fill="hold" nodeType="afterEffect">
                                  <p:stCondLst>
                                    <p:cond delay="0"/>
                                  </p:stCondLst>
                                  <p:childTnLst>
                                    <p:set>
                                      <p:cBhvr>
                                        <p:cTn id="94" dur="1" fill="hold">
                                          <p:stCondLst>
                                            <p:cond delay="0"/>
                                          </p:stCondLst>
                                        </p:cTn>
                                        <p:tgtEl>
                                          <p:spTgt spid="14"/>
                                        </p:tgtEl>
                                        <p:attrNameLst>
                                          <p:attrName>style.visibility</p:attrName>
                                        </p:attrNameLst>
                                      </p:cBhvr>
                                      <p:to>
                                        <p:strVal val="visible"/>
                                      </p:to>
                                    </p:set>
                                    <p:anim calcmode="lin" valueType="num">
                                      <p:cBhvr>
                                        <p:cTn id="95" dur="500" fill="hold"/>
                                        <p:tgtEl>
                                          <p:spTgt spid="14"/>
                                        </p:tgtEl>
                                        <p:attrNameLst>
                                          <p:attrName>ppt_x</p:attrName>
                                        </p:attrNameLst>
                                      </p:cBhvr>
                                      <p:tavLst>
                                        <p:tav tm="0">
                                          <p:val>
                                            <p:strVal val="#ppt_x-#ppt_w/2"/>
                                          </p:val>
                                        </p:tav>
                                        <p:tav tm="100000">
                                          <p:val>
                                            <p:strVal val="#ppt_x"/>
                                          </p:val>
                                        </p:tav>
                                      </p:tavLst>
                                    </p:anim>
                                    <p:anim calcmode="lin" valueType="num">
                                      <p:cBhvr>
                                        <p:cTn id="96" dur="500" fill="hold"/>
                                        <p:tgtEl>
                                          <p:spTgt spid="14"/>
                                        </p:tgtEl>
                                        <p:attrNameLst>
                                          <p:attrName>ppt_y</p:attrName>
                                        </p:attrNameLst>
                                      </p:cBhvr>
                                      <p:tavLst>
                                        <p:tav tm="0">
                                          <p:val>
                                            <p:strVal val="#ppt_y"/>
                                          </p:val>
                                        </p:tav>
                                        <p:tav tm="100000">
                                          <p:val>
                                            <p:strVal val="#ppt_y"/>
                                          </p:val>
                                        </p:tav>
                                      </p:tavLst>
                                    </p:anim>
                                    <p:anim calcmode="lin" valueType="num">
                                      <p:cBhvr>
                                        <p:cTn id="97" dur="500" fill="hold"/>
                                        <p:tgtEl>
                                          <p:spTgt spid="14"/>
                                        </p:tgtEl>
                                        <p:attrNameLst>
                                          <p:attrName>ppt_w</p:attrName>
                                        </p:attrNameLst>
                                      </p:cBhvr>
                                      <p:tavLst>
                                        <p:tav tm="0">
                                          <p:val>
                                            <p:fltVal val="0"/>
                                          </p:val>
                                        </p:tav>
                                        <p:tav tm="100000">
                                          <p:val>
                                            <p:strVal val="#ppt_w"/>
                                          </p:val>
                                        </p:tav>
                                      </p:tavLst>
                                    </p:anim>
                                    <p:anim calcmode="lin" valueType="num">
                                      <p:cBhvr>
                                        <p:cTn id="98" dur="500" fill="hold"/>
                                        <p:tgtEl>
                                          <p:spTgt spid="14"/>
                                        </p:tgtEl>
                                        <p:attrNameLst>
                                          <p:attrName>ppt_h</p:attrName>
                                        </p:attrNameLst>
                                      </p:cBhvr>
                                      <p:tavLst>
                                        <p:tav tm="0">
                                          <p:val>
                                            <p:strVal val="#ppt_h"/>
                                          </p:val>
                                        </p:tav>
                                        <p:tav tm="100000">
                                          <p:val>
                                            <p:strVal val="#ppt_h"/>
                                          </p:val>
                                        </p:tav>
                                      </p:tavLst>
                                    </p:anim>
                                  </p:childTnLst>
                                </p:cTn>
                              </p:par>
                            </p:childTnLst>
                          </p:cTn>
                        </p:par>
                        <p:par>
                          <p:cTn id="99" fill="hold">
                            <p:stCondLst>
                              <p:cond delay="8500"/>
                            </p:stCondLst>
                            <p:childTnLst>
                              <p:par>
                                <p:cTn id="100" presetID="17" presetClass="entr" presetSubtype="8" fill="hold" nodeType="afterEffect">
                                  <p:stCondLst>
                                    <p:cond delay="0"/>
                                  </p:stCondLst>
                                  <p:childTnLst>
                                    <p:set>
                                      <p:cBhvr>
                                        <p:cTn id="101" dur="1" fill="hold">
                                          <p:stCondLst>
                                            <p:cond delay="0"/>
                                          </p:stCondLst>
                                        </p:cTn>
                                        <p:tgtEl>
                                          <p:spTgt spid="15"/>
                                        </p:tgtEl>
                                        <p:attrNameLst>
                                          <p:attrName>style.visibility</p:attrName>
                                        </p:attrNameLst>
                                      </p:cBhvr>
                                      <p:to>
                                        <p:strVal val="visible"/>
                                      </p:to>
                                    </p:set>
                                    <p:anim calcmode="lin" valueType="num">
                                      <p:cBhvr>
                                        <p:cTn id="102" dur="500" fill="hold"/>
                                        <p:tgtEl>
                                          <p:spTgt spid="15"/>
                                        </p:tgtEl>
                                        <p:attrNameLst>
                                          <p:attrName>ppt_x</p:attrName>
                                        </p:attrNameLst>
                                      </p:cBhvr>
                                      <p:tavLst>
                                        <p:tav tm="0">
                                          <p:val>
                                            <p:strVal val="#ppt_x-#ppt_w/2"/>
                                          </p:val>
                                        </p:tav>
                                        <p:tav tm="100000">
                                          <p:val>
                                            <p:strVal val="#ppt_x"/>
                                          </p:val>
                                        </p:tav>
                                      </p:tavLst>
                                    </p:anim>
                                    <p:anim calcmode="lin" valueType="num">
                                      <p:cBhvr>
                                        <p:cTn id="103" dur="500" fill="hold"/>
                                        <p:tgtEl>
                                          <p:spTgt spid="15"/>
                                        </p:tgtEl>
                                        <p:attrNameLst>
                                          <p:attrName>ppt_y</p:attrName>
                                        </p:attrNameLst>
                                      </p:cBhvr>
                                      <p:tavLst>
                                        <p:tav tm="0">
                                          <p:val>
                                            <p:strVal val="#ppt_y"/>
                                          </p:val>
                                        </p:tav>
                                        <p:tav tm="100000">
                                          <p:val>
                                            <p:strVal val="#ppt_y"/>
                                          </p:val>
                                        </p:tav>
                                      </p:tavLst>
                                    </p:anim>
                                    <p:anim calcmode="lin" valueType="num">
                                      <p:cBhvr>
                                        <p:cTn id="104" dur="500" fill="hold"/>
                                        <p:tgtEl>
                                          <p:spTgt spid="15"/>
                                        </p:tgtEl>
                                        <p:attrNameLst>
                                          <p:attrName>ppt_w</p:attrName>
                                        </p:attrNameLst>
                                      </p:cBhvr>
                                      <p:tavLst>
                                        <p:tav tm="0">
                                          <p:val>
                                            <p:fltVal val="0"/>
                                          </p:val>
                                        </p:tav>
                                        <p:tav tm="100000">
                                          <p:val>
                                            <p:strVal val="#ppt_w"/>
                                          </p:val>
                                        </p:tav>
                                      </p:tavLst>
                                    </p:anim>
                                    <p:anim calcmode="lin" valueType="num">
                                      <p:cBhvr>
                                        <p:cTn id="105" dur="5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p:txBody>
          <a:bodyPr/>
          <a:lstStyle/>
          <a:p>
            <a:pPr eaLnBrk="1" hangingPunct="1">
              <a:defRPr/>
            </a:pPr>
            <a:r>
              <a:rPr lang="en-US" sz="7500" dirty="0">
                <a:solidFill>
                  <a:srgbClr val="FEFFFE">
                    <a:alpha val="95000"/>
                  </a:srgbClr>
                </a:solidFill>
              </a:rPr>
              <a:t>Managing Study Time # 3</a:t>
            </a:r>
          </a:p>
        </p:txBody>
      </p:sp>
      <p:sp>
        <p:nvSpPr>
          <p:cNvPr id="21506" name="Rectangle 2"/>
          <p:cNvSpPr>
            <a:spLocks noGrp="1" noChangeArrowheads="1"/>
          </p:cNvSpPr>
          <p:nvPr>
            <p:ph type="body" idx="1"/>
          </p:nvPr>
        </p:nvSpPr>
        <p:spPr>
          <a:xfrm>
            <a:off x="647700" y="3949701"/>
            <a:ext cx="11709400" cy="5156200"/>
          </a:xfrm>
        </p:spPr>
        <p:txBody>
          <a:bodyPr anchor="t"/>
          <a:lstStyle/>
          <a:p>
            <a:pPr eaLnBrk="1" hangingPunct="1">
              <a:lnSpc>
                <a:spcPct val="100000"/>
              </a:lnSpc>
              <a:buFontTx/>
              <a:buNone/>
            </a:pPr>
            <a:r>
              <a:rPr lang="en-US" sz="2800" dirty="0"/>
              <a:t>When you have a limited amount of remaining time prior to you exam, you should </a:t>
            </a:r>
            <a:r>
              <a:rPr lang="en-US" sz="2800" b="1" i="1" dirty="0"/>
              <a:t>prioritize</a:t>
            </a:r>
            <a:r>
              <a:rPr lang="en-US" sz="2800" dirty="0"/>
              <a:t> your study approach</a:t>
            </a:r>
          </a:p>
          <a:p>
            <a:pPr eaLnBrk="1" hangingPunct="1">
              <a:lnSpc>
                <a:spcPct val="100000"/>
              </a:lnSpc>
              <a:spcBef>
                <a:spcPts val="700"/>
              </a:spcBef>
              <a:buNone/>
            </a:pPr>
            <a:endParaRPr lang="en-US" sz="2400" b="1" i="1" dirty="0"/>
          </a:p>
          <a:p>
            <a:pPr marL="888955" lvl="1" eaLnBrk="1" hangingPunct="1">
              <a:lnSpc>
                <a:spcPct val="90000"/>
              </a:lnSpc>
              <a:spcBef>
                <a:spcPts val="700"/>
              </a:spcBef>
              <a:spcAft>
                <a:spcPts val="1801"/>
              </a:spcAft>
              <a:buBlip>
                <a:blip r:embed="rId2"/>
              </a:buBlip>
            </a:pPr>
            <a:r>
              <a:rPr lang="en-US" sz="2600" dirty="0"/>
              <a:t>Organize the material you need to learn from easy to difficult</a:t>
            </a:r>
          </a:p>
          <a:p>
            <a:pPr marL="888955" lvl="1" eaLnBrk="1" hangingPunct="1">
              <a:lnSpc>
                <a:spcPct val="90000"/>
              </a:lnSpc>
              <a:spcBef>
                <a:spcPts val="700"/>
              </a:spcBef>
              <a:spcAft>
                <a:spcPts val="1801"/>
              </a:spcAft>
              <a:buBlip>
                <a:blip r:embed="rId2"/>
              </a:buBlip>
            </a:pPr>
            <a:r>
              <a:rPr lang="en-US" sz="2600" dirty="0"/>
              <a:t>Begin studying the easier, unlearned material first</a:t>
            </a:r>
          </a:p>
          <a:p>
            <a:pPr marL="888955" lvl="1" eaLnBrk="1" hangingPunct="1">
              <a:lnSpc>
                <a:spcPct val="90000"/>
              </a:lnSpc>
              <a:spcBef>
                <a:spcPts val="700"/>
              </a:spcBef>
              <a:spcAft>
                <a:spcPts val="1801"/>
              </a:spcAft>
              <a:buBlip>
                <a:blip r:embed="rId2"/>
              </a:buBlip>
            </a:pPr>
            <a:r>
              <a:rPr lang="en-US" sz="2600" dirty="0"/>
              <a:t>Once you have mastered the easier material, move on to study the more difficult material</a:t>
            </a:r>
          </a:p>
          <a:p>
            <a:pPr marL="888955" lvl="1" eaLnBrk="1" hangingPunct="1">
              <a:lnSpc>
                <a:spcPct val="90000"/>
              </a:lnSpc>
              <a:spcBef>
                <a:spcPts val="700"/>
              </a:spcBef>
              <a:spcAft>
                <a:spcPts val="1801"/>
              </a:spcAft>
              <a:buBlip>
                <a:blip r:embed="rId2"/>
              </a:buBlip>
            </a:pPr>
            <a:r>
              <a:rPr lang="en-US" sz="2600" dirty="0"/>
              <a:t>If time permits, go back and study the items you already know</a:t>
            </a:r>
          </a:p>
        </p:txBody>
      </p:sp>
      <p:sp>
        <p:nvSpPr>
          <p:cNvPr id="21507" name="Rectangle 3"/>
          <p:cNvSpPr>
            <a:spLocks/>
          </p:cNvSpPr>
          <p:nvPr/>
        </p:nvSpPr>
        <p:spPr bwMode="auto">
          <a:xfrm>
            <a:off x="4178302" y="3013077"/>
            <a:ext cx="4645025" cy="552449"/>
          </a:xfrm>
          <a:prstGeom prst="rect">
            <a:avLst/>
          </a:prstGeom>
          <a:noFill/>
          <a:ln w="12700">
            <a:noFill/>
            <a:miter lim="800000"/>
            <a:headEnd/>
            <a:tailEnd/>
          </a:ln>
        </p:spPr>
        <p:txBody>
          <a:bodyPr wrap="none" lIns="0" tIns="0" rIns="0" bIns="0" anchor="ctr">
            <a:prstTxWarp prst="textNoShape">
              <a:avLst/>
            </a:prstTxWarp>
            <a:spAutoFit/>
          </a:bodyPr>
          <a:lstStyle/>
          <a:p>
            <a:r>
              <a:rPr lang="en-US" sz="3600" dirty="0">
                <a:solidFill>
                  <a:schemeClr val="tx1"/>
                </a:solidFill>
                <a:latin typeface="Arial"/>
                <a:cs typeface="Arial"/>
              </a:rPr>
              <a:t>When Time is Limited: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50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50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150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bldLvl="5" autoUpdateAnimBg="0"/>
      <p:bldP spid="2150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ctrTitle"/>
          </p:nvPr>
        </p:nvSpPr>
        <p:spPr>
          <a:xfrm>
            <a:off x="974726" y="6900865"/>
            <a:ext cx="11055350" cy="2090736"/>
          </a:xfrm>
        </p:spPr>
        <p:txBody>
          <a:bodyPr/>
          <a:lstStyle/>
          <a:p>
            <a:pPr eaLnBrk="1" hangingPunct="1">
              <a:spcAft>
                <a:spcPts val="7199"/>
              </a:spcAft>
            </a:pPr>
            <a:r>
              <a:rPr lang="en-US" dirty="0" smtClean="0"/>
              <a:t>Reflect on Your Upcoming Exam</a:t>
            </a:r>
            <a:endParaRPr lang="en-US" sz="44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ctrTitle"/>
          </p:nvPr>
        </p:nvSpPr>
        <p:spPr>
          <a:xfrm>
            <a:off x="974724" y="1600201"/>
            <a:ext cx="11090276" cy="2989262"/>
          </a:xfrm>
        </p:spPr>
        <p:txBody>
          <a:bodyPr/>
          <a:lstStyle/>
          <a:p>
            <a:pPr eaLnBrk="1" hangingPunct="1">
              <a:spcAft>
                <a:spcPts val="7199"/>
              </a:spcAft>
            </a:pPr>
            <a:r>
              <a:rPr lang="en-US" dirty="0" smtClean="0"/>
              <a:t>You Have an </a:t>
            </a:r>
            <a:br>
              <a:rPr lang="en-US" dirty="0" smtClean="0"/>
            </a:br>
            <a:r>
              <a:rPr lang="en-US" dirty="0" smtClean="0"/>
              <a:t>Upcoming Exam</a:t>
            </a:r>
            <a:endParaRPr lang="en-US" sz="4400" dirty="0"/>
          </a:p>
        </p:txBody>
      </p:sp>
      <p:sp>
        <p:nvSpPr>
          <p:cNvPr id="3" name="Subtitle 2"/>
          <p:cNvSpPr>
            <a:spLocks noGrp="1"/>
          </p:cNvSpPr>
          <p:nvPr>
            <p:ph type="subTitle" idx="1"/>
          </p:nvPr>
        </p:nvSpPr>
        <p:spPr>
          <a:xfrm>
            <a:off x="1951039" y="6629400"/>
            <a:ext cx="9123362" cy="2133601"/>
          </a:xfrm>
        </p:spPr>
        <p:txBody>
          <a:bodyPr/>
          <a:lstStyle/>
          <a:p>
            <a:r>
              <a:rPr lang="en-US" sz="5400" dirty="0"/>
              <a:t>Practice Active Studying</a:t>
            </a:r>
          </a:p>
          <a:p>
            <a:r>
              <a:rPr lang="en-US" dirty="0" smtClean="0"/>
              <a:t>(think about your learning as you learn)</a:t>
            </a:r>
            <a:endParaRPr lang="en-US" dirty="0"/>
          </a:p>
        </p:txBody>
      </p:sp>
      <p:sp>
        <p:nvSpPr>
          <p:cNvPr id="6" name="TextBox 5"/>
          <p:cNvSpPr txBox="1"/>
          <p:nvPr/>
        </p:nvSpPr>
        <p:spPr>
          <a:xfrm>
            <a:off x="3378201" y="4800601"/>
            <a:ext cx="6720183" cy="769441"/>
          </a:xfrm>
          <a:prstGeom prst="rect">
            <a:avLst/>
          </a:prstGeom>
          <a:noFill/>
        </p:spPr>
        <p:txBody>
          <a:bodyPr wrap="square" lIns="91435" tIns="45718" rIns="91435" bIns="45718" rtlCol="0" anchor="ctr">
            <a:spAutoFit/>
          </a:bodyPr>
          <a:lstStyle/>
          <a:p>
            <a:r>
              <a:rPr lang="en-US" sz="4400" dirty="0"/>
              <a:t>How should you prepare?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Practice Active Studying # 1</a:t>
            </a:r>
            <a:endParaRPr lang="en-US" dirty="0">
              <a:solidFill>
                <a:srgbClr val="FEFFFE">
                  <a:alpha val="95000"/>
                </a:srgbClr>
              </a:solidFill>
            </a:endParaRPr>
          </a:p>
        </p:txBody>
      </p:sp>
      <p:sp>
        <p:nvSpPr>
          <p:cNvPr id="24578" name="Rectangle 2"/>
          <p:cNvSpPr>
            <a:spLocks noGrp="1" noChangeArrowheads="1"/>
          </p:cNvSpPr>
          <p:nvPr>
            <p:ph type="body" idx="1"/>
          </p:nvPr>
        </p:nvSpPr>
        <p:spPr>
          <a:xfrm>
            <a:off x="634999" y="3695700"/>
            <a:ext cx="11887201" cy="5219701"/>
          </a:xfrm>
        </p:spPr>
        <p:txBody>
          <a:bodyPr anchor="t"/>
          <a:lstStyle/>
          <a:p>
            <a:pPr eaLnBrk="1" hangingPunct="1">
              <a:lnSpc>
                <a:spcPct val="150000"/>
              </a:lnSpc>
              <a:spcAft>
                <a:spcPts val="0"/>
              </a:spcAft>
              <a:buBlip>
                <a:blip r:embed="rId2"/>
              </a:buBlip>
            </a:pPr>
            <a:r>
              <a:rPr lang="en-US" sz="2800" dirty="0"/>
              <a:t>How well do you think you have currently mastered the material?</a:t>
            </a:r>
          </a:p>
          <a:p>
            <a:pPr marL="888955" lvl="1" eaLnBrk="1" hangingPunct="1">
              <a:lnSpc>
                <a:spcPct val="150000"/>
              </a:lnSpc>
              <a:spcBef>
                <a:spcPts val="1399"/>
              </a:spcBef>
              <a:spcAft>
                <a:spcPts val="0"/>
              </a:spcAft>
              <a:buClr>
                <a:schemeClr val="bg2"/>
              </a:buClr>
              <a:buFont typeface="Wingdings" charset="2"/>
              <a:buChar char="Ø"/>
            </a:pPr>
            <a:r>
              <a:rPr lang="en-US" sz="2800" dirty="0"/>
              <a:t>Test yourself on the material you are studying. For example, without looking at the course materials, you might:</a:t>
            </a:r>
          </a:p>
          <a:p>
            <a:pPr marL="1333432" lvl="2" eaLnBrk="1" hangingPunct="1">
              <a:lnSpc>
                <a:spcPct val="150000"/>
              </a:lnSpc>
              <a:spcBef>
                <a:spcPts val="1399"/>
              </a:spcBef>
              <a:spcAft>
                <a:spcPts val="0"/>
              </a:spcAft>
              <a:buClr>
                <a:schemeClr val="bg2"/>
              </a:buClr>
            </a:pPr>
            <a:r>
              <a:rPr lang="en-US" sz="2800" dirty="0"/>
              <a:t>Use flashcards</a:t>
            </a:r>
          </a:p>
          <a:p>
            <a:pPr marL="1333432" lvl="2" eaLnBrk="1" hangingPunct="1">
              <a:lnSpc>
                <a:spcPct val="150000"/>
              </a:lnSpc>
              <a:spcBef>
                <a:spcPts val="1399"/>
              </a:spcBef>
              <a:spcAft>
                <a:spcPts val="0"/>
              </a:spcAft>
              <a:buClr>
                <a:schemeClr val="bg2"/>
              </a:buClr>
            </a:pPr>
            <a:r>
              <a:rPr lang="en-US" sz="2800" dirty="0"/>
              <a:t>Answer practice teacher- or text-provided questions/problems</a:t>
            </a:r>
          </a:p>
          <a:p>
            <a:pPr marL="888955" lvl="1" eaLnBrk="1" hangingPunct="1">
              <a:lnSpc>
                <a:spcPct val="150000"/>
              </a:lnSpc>
              <a:spcBef>
                <a:spcPts val="1399"/>
              </a:spcBef>
              <a:spcAft>
                <a:spcPts val="0"/>
              </a:spcAft>
              <a:buClr>
                <a:schemeClr val="bg2"/>
              </a:buClr>
              <a:buFont typeface="Wingdings" charset="2"/>
              <a:buChar char="Ø"/>
            </a:pPr>
            <a:r>
              <a:rPr lang="en-US" sz="2800" dirty="0"/>
              <a:t>Check your answers. How well did you do?</a:t>
            </a:r>
          </a:p>
        </p:txBody>
      </p:sp>
      <p:sp>
        <p:nvSpPr>
          <p:cNvPr id="6" name="TextBox 5"/>
          <p:cNvSpPr txBox="1"/>
          <p:nvPr/>
        </p:nvSpPr>
        <p:spPr>
          <a:xfrm>
            <a:off x="1701800" y="2667000"/>
            <a:ext cx="9753600" cy="1077218"/>
          </a:xfrm>
          <a:prstGeom prst="rect">
            <a:avLst/>
          </a:prstGeom>
          <a:noFill/>
        </p:spPr>
        <p:txBody>
          <a:bodyPr wrap="square" lIns="91435" tIns="45718" rIns="91435" bIns="45718" rtlCol="0">
            <a:spAutoFit/>
          </a:bodyPr>
          <a:lstStyle/>
          <a:p>
            <a:r>
              <a:rPr lang="en-US" dirty="0" smtClean="0">
                <a:latin typeface="Arial"/>
                <a:cs typeface="Arial"/>
              </a:rPr>
              <a:t>As you study, think about your understanding of the to-be-learned material</a:t>
            </a:r>
            <a:endParaRPr lang="en-US" dirty="0">
              <a:latin typeface="Arial"/>
              <a:cs typeface="Aria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5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57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Practice Active Studying # 1</a:t>
            </a:r>
            <a:endParaRPr lang="en-US" dirty="0">
              <a:solidFill>
                <a:srgbClr val="FEFFFE">
                  <a:alpha val="95000"/>
                </a:srgbClr>
              </a:solidFill>
            </a:endParaRPr>
          </a:p>
        </p:txBody>
      </p:sp>
      <p:sp>
        <p:nvSpPr>
          <p:cNvPr id="24578" name="Rectangle 2"/>
          <p:cNvSpPr>
            <a:spLocks noGrp="1" noChangeArrowheads="1"/>
          </p:cNvSpPr>
          <p:nvPr>
            <p:ph type="body" idx="1"/>
          </p:nvPr>
        </p:nvSpPr>
        <p:spPr>
          <a:xfrm>
            <a:off x="634999" y="3695701"/>
            <a:ext cx="11887201" cy="3924299"/>
          </a:xfrm>
        </p:spPr>
        <p:txBody>
          <a:bodyPr anchor="t"/>
          <a:lstStyle/>
          <a:p>
            <a:pPr eaLnBrk="1" hangingPunct="1">
              <a:lnSpc>
                <a:spcPct val="150000"/>
              </a:lnSpc>
              <a:spcBef>
                <a:spcPts val="1399"/>
              </a:spcBef>
              <a:buBlip>
                <a:blip r:embed="rId2"/>
              </a:buBlip>
            </a:pPr>
            <a:r>
              <a:rPr lang="en-US" sz="2800" dirty="0"/>
              <a:t>While studying, if you discover that you have misunderstood or cannot explain something, are you able to correct your misunderstanding?</a:t>
            </a:r>
          </a:p>
          <a:p>
            <a:pPr marL="888955" lvl="1" eaLnBrk="1" hangingPunct="1">
              <a:lnSpc>
                <a:spcPct val="150000"/>
              </a:lnSpc>
              <a:spcBef>
                <a:spcPts val="1399"/>
              </a:spcBef>
              <a:buClr>
                <a:schemeClr val="bg2"/>
              </a:buClr>
              <a:buFont typeface="Wingdings" charset="2"/>
              <a:buChar char="Ø"/>
            </a:pPr>
            <a:r>
              <a:rPr lang="en-US" sz="2800" dirty="0"/>
              <a:t>Persist with your studying until you have mastered the material</a:t>
            </a:r>
          </a:p>
        </p:txBody>
      </p:sp>
      <p:sp>
        <p:nvSpPr>
          <p:cNvPr id="6" name="TextBox 5"/>
          <p:cNvSpPr txBox="1"/>
          <p:nvPr/>
        </p:nvSpPr>
        <p:spPr>
          <a:xfrm>
            <a:off x="1701800" y="2667000"/>
            <a:ext cx="9753600" cy="1077218"/>
          </a:xfrm>
          <a:prstGeom prst="rect">
            <a:avLst/>
          </a:prstGeom>
          <a:noFill/>
        </p:spPr>
        <p:txBody>
          <a:bodyPr wrap="square" lIns="91435" tIns="45718" rIns="91435" bIns="45718" rtlCol="0">
            <a:spAutoFit/>
          </a:bodyPr>
          <a:lstStyle/>
          <a:p>
            <a:r>
              <a:rPr lang="en-US" dirty="0" smtClean="0">
                <a:latin typeface="Arial"/>
                <a:cs typeface="Arial"/>
              </a:rPr>
              <a:t>As you study, think about your understanding of the to-be-learned material</a:t>
            </a:r>
            <a:endParaRPr lang="en-US" dirty="0">
              <a:latin typeface="Arial"/>
              <a:cs typeface="Aria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bldLvl="5"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Practice Active Studying # 1</a:t>
            </a:r>
            <a:endParaRPr lang="en-US" dirty="0">
              <a:solidFill>
                <a:srgbClr val="FEFFFE">
                  <a:alpha val="95000"/>
                </a:srgbClr>
              </a:solidFill>
            </a:endParaRPr>
          </a:p>
        </p:txBody>
      </p:sp>
      <p:sp>
        <p:nvSpPr>
          <p:cNvPr id="24578" name="Rectangle 2"/>
          <p:cNvSpPr>
            <a:spLocks noGrp="1" noChangeArrowheads="1"/>
          </p:cNvSpPr>
          <p:nvPr>
            <p:ph type="body" idx="1"/>
          </p:nvPr>
        </p:nvSpPr>
        <p:spPr>
          <a:xfrm>
            <a:off x="634999" y="3695700"/>
            <a:ext cx="11887201" cy="5448300"/>
          </a:xfrm>
        </p:spPr>
        <p:txBody>
          <a:bodyPr anchor="t"/>
          <a:lstStyle/>
          <a:p>
            <a:pPr eaLnBrk="1" hangingPunct="1">
              <a:lnSpc>
                <a:spcPct val="125000"/>
              </a:lnSpc>
              <a:spcBef>
                <a:spcPts val="1399"/>
              </a:spcBef>
              <a:buBlip>
                <a:blip r:embed="rId2"/>
              </a:buBlip>
            </a:pPr>
            <a:r>
              <a:rPr lang="en-US" sz="2800" dirty="0"/>
              <a:t>As you prepare for your exam, make a prediction on how you will do on your exam.</a:t>
            </a:r>
          </a:p>
          <a:p>
            <a:pPr marL="888955" lvl="1" eaLnBrk="1" hangingPunct="1">
              <a:lnSpc>
                <a:spcPct val="125000"/>
              </a:lnSpc>
              <a:spcBef>
                <a:spcPts val="1399"/>
              </a:spcBef>
              <a:buClr>
                <a:schemeClr val="bg2"/>
              </a:buClr>
              <a:buFont typeface="Wingdings" charset="2"/>
              <a:buChar char="Ø"/>
            </a:pPr>
            <a:r>
              <a:rPr lang="en-US" sz="2800" dirty="0"/>
              <a:t>Once you’ve gotten your exam results, compare your actual performance with your predicted performance. </a:t>
            </a:r>
          </a:p>
          <a:p>
            <a:pPr marL="1333432" lvl="2" eaLnBrk="1" hangingPunct="1">
              <a:lnSpc>
                <a:spcPct val="125000"/>
              </a:lnSpc>
              <a:spcBef>
                <a:spcPts val="1399"/>
              </a:spcBef>
              <a:buClr>
                <a:schemeClr val="bg2"/>
              </a:buClr>
              <a:buFont typeface="Arial"/>
              <a:buChar char="•"/>
            </a:pPr>
            <a:r>
              <a:rPr lang="en-US" sz="2800" dirty="0"/>
              <a:t>How well did you predict your actual score on your exam?</a:t>
            </a:r>
          </a:p>
          <a:p>
            <a:pPr marL="1333432" lvl="2" eaLnBrk="1" hangingPunct="1">
              <a:lnSpc>
                <a:spcPct val="125000"/>
              </a:lnSpc>
              <a:spcBef>
                <a:spcPts val="1399"/>
              </a:spcBef>
              <a:buClr>
                <a:schemeClr val="bg2"/>
              </a:buClr>
              <a:buFont typeface="Arial"/>
              <a:buChar char="•"/>
            </a:pPr>
            <a:r>
              <a:rPr lang="en-US" sz="2800" dirty="0"/>
              <a:t>Can you identify those items you thought you knew, but got wrong?  </a:t>
            </a:r>
          </a:p>
          <a:p>
            <a:pPr marL="1777909" lvl="3" eaLnBrk="1" hangingPunct="1">
              <a:lnSpc>
                <a:spcPct val="125000"/>
              </a:lnSpc>
              <a:spcBef>
                <a:spcPts val="1399"/>
              </a:spcBef>
              <a:buClr>
                <a:schemeClr val="bg2"/>
              </a:buClr>
              <a:buNone/>
            </a:pPr>
            <a:endParaRPr lang="en-US" sz="2800" dirty="0"/>
          </a:p>
          <a:p>
            <a:pPr marL="1777909" lvl="3" eaLnBrk="1" hangingPunct="1">
              <a:lnSpc>
                <a:spcPct val="125000"/>
              </a:lnSpc>
              <a:spcBef>
                <a:spcPts val="1399"/>
              </a:spcBef>
              <a:buClr>
                <a:schemeClr val="bg2"/>
              </a:buClr>
              <a:buFont typeface="Arial"/>
              <a:buChar char="•"/>
            </a:pPr>
            <a:endParaRPr lang="en-US" sz="2800" dirty="0"/>
          </a:p>
          <a:p>
            <a:pPr marL="1333432" lvl="2" eaLnBrk="1" hangingPunct="1">
              <a:lnSpc>
                <a:spcPct val="150000"/>
              </a:lnSpc>
              <a:spcBef>
                <a:spcPts val="1399"/>
              </a:spcBef>
              <a:buClr>
                <a:schemeClr val="bg2"/>
              </a:buClr>
              <a:buFont typeface="Wingdings" charset="2"/>
              <a:buChar char="Ø"/>
            </a:pPr>
            <a:endParaRPr lang="en-US" sz="2800" dirty="0"/>
          </a:p>
          <a:p>
            <a:pPr marL="1333432" lvl="2" eaLnBrk="1" hangingPunct="1">
              <a:lnSpc>
                <a:spcPct val="150000"/>
              </a:lnSpc>
              <a:spcBef>
                <a:spcPts val="1399"/>
              </a:spcBef>
              <a:buClr>
                <a:schemeClr val="bg2"/>
              </a:buClr>
              <a:buFont typeface="Arial"/>
              <a:buChar char="•"/>
            </a:pPr>
            <a:endParaRPr lang="en-US" sz="2800" dirty="0"/>
          </a:p>
        </p:txBody>
      </p:sp>
      <p:sp>
        <p:nvSpPr>
          <p:cNvPr id="5" name="TextBox 4"/>
          <p:cNvSpPr txBox="1"/>
          <p:nvPr/>
        </p:nvSpPr>
        <p:spPr>
          <a:xfrm>
            <a:off x="1701800" y="2667000"/>
            <a:ext cx="9753600" cy="1077218"/>
          </a:xfrm>
          <a:prstGeom prst="rect">
            <a:avLst/>
          </a:prstGeom>
          <a:noFill/>
        </p:spPr>
        <p:txBody>
          <a:bodyPr wrap="square" lIns="91435" tIns="45718" rIns="91435" bIns="45718" rtlCol="0">
            <a:spAutoFit/>
          </a:bodyPr>
          <a:lstStyle/>
          <a:p>
            <a:r>
              <a:rPr lang="en-US" dirty="0" smtClean="0">
                <a:latin typeface="Arial"/>
                <a:cs typeface="Arial"/>
              </a:rPr>
              <a:t>As you study, think about your understanding of the to-be-learned material</a:t>
            </a:r>
            <a:endParaRPr lang="en-US" dirty="0">
              <a:latin typeface="Arial"/>
              <a:cs typeface="Aria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57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bldLvl="5"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Practice Active Studying # 2</a:t>
            </a:r>
            <a:endParaRPr lang="en-US" sz="3600" dirty="0">
              <a:solidFill>
                <a:srgbClr val="FEFFFE">
                  <a:alpha val="95000"/>
                </a:srgbClr>
              </a:solidFill>
            </a:endParaRPr>
          </a:p>
        </p:txBody>
      </p:sp>
      <p:sp>
        <p:nvSpPr>
          <p:cNvPr id="25602" name="Rectangle 2"/>
          <p:cNvSpPr>
            <a:spLocks noGrp="1" noChangeArrowheads="1"/>
          </p:cNvSpPr>
          <p:nvPr>
            <p:ph type="body" idx="1"/>
          </p:nvPr>
        </p:nvSpPr>
        <p:spPr>
          <a:xfrm>
            <a:off x="414339" y="3619500"/>
            <a:ext cx="11938000" cy="5295900"/>
          </a:xfrm>
        </p:spPr>
        <p:txBody>
          <a:bodyPr anchor="t"/>
          <a:lstStyle/>
          <a:p>
            <a:pPr eaLnBrk="1" hangingPunct="1">
              <a:lnSpc>
                <a:spcPct val="150000"/>
              </a:lnSpc>
              <a:buFontTx/>
              <a:buNone/>
            </a:pPr>
            <a:r>
              <a:rPr lang="en-US" sz="2800" dirty="0"/>
              <a:t>You have a body of material to learn. </a:t>
            </a:r>
          </a:p>
          <a:p>
            <a:pPr eaLnBrk="1" hangingPunct="1">
              <a:lnSpc>
                <a:spcPct val="150000"/>
              </a:lnSpc>
              <a:spcBef>
                <a:spcPts val="1399"/>
              </a:spcBef>
              <a:buBlip>
                <a:blip r:embed="rId2"/>
              </a:buBlip>
            </a:pPr>
            <a:r>
              <a:rPr lang="en-US" sz="2800" dirty="0"/>
              <a:t>First, think about your learning as you study. As you review your material for study, you have realized that some material will be easier for you to learn; other material will be more difficult</a:t>
            </a:r>
          </a:p>
          <a:p>
            <a:pPr marL="761961" lvl="1" indent="-317483" eaLnBrk="1" hangingPunct="1">
              <a:lnSpc>
                <a:spcPct val="150000"/>
              </a:lnSpc>
              <a:spcBef>
                <a:spcPts val="1399"/>
              </a:spcBef>
              <a:buClr>
                <a:schemeClr val="bg2"/>
              </a:buClr>
              <a:buFont typeface="Wingdings" charset="2"/>
              <a:buChar char="Ø"/>
            </a:pPr>
            <a:r>
              <a:rPr lang="en-US" sz="2800" dirty="0"/>
              <a:t>If you think that as you study you are continuing to learn, move forward with your study; that is, continue with your study strategies, and keep moving from easier to more difficult material</a:t>
            </a:r>
          </a:p>
        </p:txBody>
      </p:sp>
      <p:sp>
        <p:nvSpPr>
          <p:cNvPr id="25604" name="Rectangle 4"/>
          <p:cNvSpPr>
            <a:spLocks/>
          </p:cNvSpPr>
          <p:nvPr/>
        </p:nvSpPr>
        <p:spPr bwMode="auto">
          <a:xfrm>
            <a:off x="2374901" y="2779316"/>
            <a:ext cx="8395127" cy="410369"/>
          </a:xfrm>
          <a:prstGeom prst="rect">
            <a:avLst/>
          </a:prstGeom>
          <a:noFill/>
          <a:ln w="12700">
            <a:noFill/>
            <a:miter lim="800000"/>
            <a:headEnd/>
            <a:tailEnd/>
          </a:ln>
        </p:spPr>
        <p:txBody>
          <a:bodyPr wrap="none" lIns="0" tIns="0" rIns="0" bIns="0" anchor="ctr">
            <a:prstTxWarp prst="textNoShape">
              <a:avLst/>
            </a:prstTxWarp>
            <a:spAutoFit/>
          </a:bodyPr>
          <a:lstStyle/>
          <a:p>
            <a:pPr algn="l">
              <a:lnSpc>
                <a:spcPct val="80000"/>
              </a:lnSpc>
              <a:spcBef>
                <a:spcPts val="1099"/>
              </a:spcBef>
            </a:pPr>
            <a:r>
              <a:rPr lang="en-US" dirty="0">
                <a:solidFill>
                  <a:schemeClr val="tx1"/>
                </a:solidFill>
                <a:latin typeface="Arial"/>
                <a:cs typeface="Arial"/>
              </a:rPr>
              <a:t>When to Continue </a:t>
            </a:r>
            <a:r>
              <a:rPr lang="en-US" dirty="0" smtClean="0">
                <a:solidFill>
                  <a:schemeClr val="tx1"/>
                </a:solidFill>
                <a:latin typeface="Arial"/>
                <a:cs typeface="Arial"/>
              </a:rPr>
              <a:t>Studying and </a:t>
            </a:r>
            <a:r>
              <a:rPr lang="en-US" dirty="0">
                <a:solidFill>
                  <a:schemeClr val="tx1"/>
                </a:solidFill>
                <a:latin typeface="Arial"/>
                <a:cs typeface="Arial"/>
              </a:rPr>
              <a:t>When to Stop</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560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bldLvl="5" autoUpdateAnimBg="0"/>
      <p:bldP spid="2560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solidFill>
              </a:rPr>
              <a:t>Cognitively-based </a:t>
            </a:r>
            <a:br>
              <a:rPr lang="en-US" dirty="0" smtClean="0">
                <a:solidFill>
                  <a:schemeClr val="tx2"/>
                </a:solidFill>
              </a:rPr>
            </a:br>
            <a:r>
              <a:rPr lang="en-US" dirty="0" smtClean="0">
                <a:solidFill>
                  <a:schemeClr val="tx2"/>
                </a:solidFill>
              </a:rPr>
              <a:t>Learning Strategies Module </a:t>
            </a:r>
            <a:endParaRPr lang="en-US" dirty="0">
              <a:solidFill>
                <a:schemeClr val="tx2"/>
              </a:solidFill>
            </a:endParaRP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2551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Practice Active Studying</a:t>
            </a:r>
            <a:br>
              <a:rPr lang="en-US" dirty="0" smtClean="0">
                <a:solidFill>
                  <a:srgbClr val="FEFFFE">
                    <a:alpha val="95000"/>
                  </a:srgbClr>
                </a:solidFill>
              </a:rPr>
            </a:br>
            <a:r>
              <a:rPr lang="en-US" dirty="0" smtClean="0">
                <a:solidFill>
                  <a:srgbClr val="FEFFFE">
                    <a:alpha val="95000"/>
                  </a:srgbClr>
                </a:solidFill>
              </a:rPr>
              <a:t># 2</a:t>
            </a:r>
            <a:endParaRPr lang="en-US" sz="3600" dirty="0">
              <a:solidFill>
                <a:srgbClr val="FEFFFE">
                  <a:alpha val="95000"/>
                </a:srgbClr>
              </a:solidFill>
            </a:endParaRPr>
          </a:p>
        </p:txBody>
      </p:sp>
      <p:sp>
        <p:nvSpPr>
          <p:cNvPr id="25602" name="Rectangle 2"/>
          <p:cNvSpPr>
            <a:spLocks noGrp="1" noChangeArrowheads="1"/>
          </p:cNvSpPr>
          <p:nvPr>
            <p:ph type="body" idx="1"/>
          </p:nvPr>
        </p:nvSpPr>
        <p:spPr>
          <a:xfrm>
            <a:off x="414339" y="3619501"/>
            <a:ext cx="11938000" cy="5829301"/>
          </a:xfrm>
        </p:spPr>
        <p:txBody>
          <a:bodyPr anchor="t"/>
          <a:lstStyle/>
          <a:p>
            <a:pPr eaLnBrk="1" hangingPunct="1">
              <a:lnSpc>
                <a:spcPct val="150000"/>
              </a:lnSpc>
              <a:spcBef>
                <a:spcPts val="1399"/>
              </a:spcBef>
              <a:buNone/>
            </a:pPr>
            <a:r>
              <a:rPr lang="en-US" sz="3000" b="1" i="1" dirty="0">
                <a:solidFill>
                  <a:srgbClr val="4A2148"/>
                </a:solidFill>
              </a:rPr>
              <a:t>However</a:t>
            </a:r>
            <a:endParaRPr lang="en-US" sz="3000" b="1" i="1" dirty="0">
              <a:solidFill>
                <a:srgbClr val="4A2148"/>
              </a:solidFill>
              <a:ea typeface="ヒラギノ明朝 ProN W6" charset="-128"/>
              <a:cs typeface="ヒラギノ明朝 ProN W6" charset="-128"/>
            </a:endParaRPr>
          </a:p>
          <a:p>
            <a:pPr eaLnBrk="1" hangingPunct="1">
              <a:lnSpc>
                <a:spcPct val="150000"/>
              </a:lnSpc>
              <a:spcBef>
                <a:spcPts val="1399"/>
              </a:spcBef>
              <a:buBlip>
                <a:blip r:embed="rId2"/>
              </a:buBlip>
            </a:pPr>
            <a:r>
              <a:rPr lang="en-US" sz="2800" dirty="0"/>
              <a:t>If you think that you are no longer learning your studied item, stop studying that item, and move to another item</a:t>
            </a:r>
          </a:p>
          <a:p>
            <a:pPr marL="761961" lvl="1" indent="-317483" eaLnBrk="1" hangingPunct="1">
              <a:lnSpc>
                <a:spcPct val="150000"/>
              </a:lnSpc>
              <a:spcBef>
                <a:spcPts val="1399"/>
              </a:spcBef>
              <a:spcAft>
                <a:spcPts val="600"/>
              </a:spcAft>
              <a:buClr>
                <a:schemeClr val="bg2"/>
              </a:buClr>
              <a:buFont typeface="Wingdings" charset="2"/>
              <a:buChar char="Ø"/>
            </a:pPr>
            <a:r>
              <a:rPr lang="en-US" sz="2800" dirty="0"/>
              <a:t>When conditions change (for example, after consulting with your teacher or teaching assistant, or after looking up some helpful related information) and you judge that you can better learn that item, you should return to this item for further study</a:t>
            </a:r>
          </a:p>
        </p:txBody>
      </p:sp>
      <p:sp>
        <p:nvSpPr>
          <p:cNvPr id="25604" name="Rectangle 4"/>
          <p:cNvSpPr>
            <a:spLocks/>
          </p:cNvSpPr>
          <p:nvPr/>
        </p:nvSpPr>
        <p:spPr bwMode="auto">
          <a:xfrm>
            <a:off x="2374901" y="2779316"/>
            <a:ext cx="8395127" cy="410369"/>
          </a:xfrm>
          <a:prstGeom prst="rect">
            <a:avLst/>
          </a:prstGeom>
          <a:noFill/>
          <a:ln w="12700">
            <a:noFill/>
            <a:miter lim="800000"/>
            <a:headEnd/>
            <a:tailEnd/>
          </a:ln>
        </p:spPr>
        <p:txBody>
          <a:bodyPr wrap="none" lIns="0" tIns="0" rIns="0" bIns="0" anchor="ctr">
            <a:prstTxWarp prst="textNoShape">
              <a:avLst/>
            </a:prstTxWarp>
            <a:spAutoFit/>
          </a:bodyPr>
          <a:lstStyle/>
          <a:p>
            <a:pPr algn="l">
              <a:lnSpc>
                <a:spcPct val="80000"/>
              </a:lnSpc>
              <a:spcBef>
                <a:spcPts val="1099"/>
              </a:spcBef>
            </a:pPr>
            <a:r>
              <a:rPr lang="en-US" dirty="0">
                <a:solidFill>
                  <a:schemeClr val="tx1"/>
                </a:solidFill>
                <a:latin typeface="Arial"/>
                <a:cs typeface="Arial"/>
              </a:rPr>
              <a:t>When to Continue </a:t>
            </a:r>
            <a:r>
              <a:rPr lang="en-US" dirty="0" smtClean="0">
                <a:solidFill>
                  <a:schemeClr val="tx1"/>
                </a:solidFill>
                <a:latin typeface="Arial"/>
                <a:cs typeface="Arial"/>
              </a:rPr>
              <a:t>Studying and When </a:t>
            </a:r>
            <a:r>
              <a:rPr lang="en-US" dirty="0">
                <a:solidFill>
                  <a:schemeClr val="tx1"/>
                </a:solidFill>
                <a:latin typeface="Arial"/>
                <a:cs typeface="Arial"/>
              </a:rPr>
              <a:t>to Stop</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bldLvl="5"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Practice Active Studying</a:t>
            </a:r>
            <a:br>
              <a:rPr lang="en-US" dirty="0" smtClean="0">
                <a:solidFill>
                  <a:srgbClr val="FEFFFE">
                    <a:alpha val="95000"/>
                  </a:srgbClr>
                </a:solidFill>
              </a:rPr>
            </a:br>
            <a:r>
              <a:rPr lang="en-US" dirty="0" smtClean="0">
                <a:solidFill>
                  <a:srgbClr val="FEFFFE">
                    <a:alpha val="95000"/>
                  </a:srgbClr>
                </a:solidFill>
              </a:rPr>
              <a:t># 3</a:t>
            </a:r>
            <a:endParaRPr lang="en-US" dirty="0">
              <a:solidFill>
                <a:srgbClr val="FEFFFE">
                  <a:alpha val="95000"/>
                </a:srgbClr>
              </a:solidFill>
            </a:endParaRPr>
          </a:p>
        </p:txBody>
      </p:sp>
      <p:sp>
        <p:nvSpPr>
          <p:cNvPr id="26626" name="Rectangle 2"/>
          <p:cNvSpPr>
            <a:spLocks noGrp="1" noChangeArrowheads="1"/>
          </p:cNvSpPr>
          <p:nvPr>
            <p:ph type="body" idx="1"/>
          </p:nvPr>
        </p:nvSpPr>
        <p:spPr>
          <a:xfrm>
            <a:off x="647700" y="3429001"/>
            <a:ext cx="11709400" cy="5397500"/>
          </a:xfrm>
        </p:spPr>
        <p:txBody>
          <a:bodyPr anchor="t"/>
          <a:lstStyle/>
          <a:p>
            <a:pPr eaLnBrk="1" hangingPunct="1">
              <a:lnSpc>
                <a:spcPct val="150000"/>
              </a:lnSpc>
              <a:spcBef>
                <a:spcPts val="1000"/>
              </a:spcBef>
              <a:buBlip>
                <a:blip r:embed="rId2"/>
              </a:buBlip>
            </a:pPr>
            <a:r>
              <a:rPr lang="en-US" sz="2800" dirty="0"/>
              <a:t>Generate questions as you read, and as you work through your course materials</a:t>
            </a:r>
          </a:p>
          <a:p>
            <a:pPr marL="1041346" lvl="1" eaLnBrk="1" hangingPunct="1">
              <a:lnSpc>
                <a:spcPct val="150000"/>
              </a:lnSpc>
              <a:spcBef>
                <a:spcPts val="1000"/>
              </a:spcBef>
              <a:buClr>
                <a:schemeClr val="bg2"/>
              </a:buClr>
              <a:buFont typeface="Wingdings" charset="2"/>
              <a:buChar char="Ø"/>
            </a:pPr>
            <a:r>
              <a:rPr lang="en-US" sz="2800" dirty="0"/>
              <a:t>Use these questions to help you to identify important elements of the materials</a:t>
            </a:r>
          </a:p>
          <a:p>
            <a:pPr marL="1041346" lvl="1" eaLnBrk="1" hangingPunct="1">
              <a:lnSpc>
                <a:spcPct val="150000"/>
              </a:lnSpc>
              <a:spcBef>
                <a:spcPts val="1000"/>
              </a:spcBef>
              <a:buClr>
                <a:schemeClr val="bg2"/>
              </a:buClr>
              <a:buFont typeface="Wingdings" charset="2"/>
              <a:buChar char="Ø"/>
            </a:pPr>
            <a:r>
              <a:rPr lang="en-US" sz="2800" dirty="0"/>
              <a:t>Find the answers to the questions yourself</a:t>
            </a:r>
          </a:p>
          <a:p>
            <a:pPr marL="1041346" lvl="1" eaLnBrk="1" hangingPunct="1">
              <a:lnSpc>
                <a:spcPct val="150000"/>
              </a:lnSpc>
              <a:spcBef>
                <a:spcPts val="1000"/>
              </a:spcBef>
              <a:buClr>
                <a:schemeClr val="bg2"/>
              </a:buClr>
              <a:buFont typeface="Wingdings" charset="2"/>
              <a:buChar char="Ø"/>
            </a:pPr>
            <a:r>
              <a:rPr lang="en-US" sz="2800" dirty="0"/>
              <a:t>Expect some difficulty as you work through the process of understanding new material</a:t>
            </a:r>
          </a:p>
        </p:txBody>
      </p:sp>
      <p:sp>
        <p:nvSpPr>
          <p:cNvPr id="5" name="TextBox 4"/>
          <p:cNvSpPr txBox="1">
            <a:spLocks noChangeArrowheads="1"/>
          </p:cNvSpPr>
          <p:nvPr/>
        </p:nvSpPr>
        <p:spPr bwMode="auto">
          <a:xfrm>
            <a:off x="4597400" y="2666999"/>
            <a:ext cx="3609975" cy="584201"/>
          </a:xfrm>
          <a:prstGeom prst="rect">
            <a:avLst/>
          </a:prstGeom>
          <a:noFill/>
          <a:ln w="9525">
            <a:noFill/>
            <a:miter lim="800000"/>
            <a:headEnd/>
            <a:tailEnd/>
          </a:ln>
        </p:spPr>
        <p:txBody>
          <a:bodyPr wrap="none" lIns="91435" tIns="45718" rIns="91435" bIns="45718">
            <a:prstTxWarp prst="textNoShape">
              <a:avLst/>
            </a:prstTxWarp>
            <a:spAutoFit/>
          </a:bodyPr>
          <a:lstStyle/>
          <a:p>
            <a:r>
              <a:rPr lang="en-US" dirty="0">
                <a:latin typeface="Arial"/>
                <a:cs typeface="Arial"/>
              </a:rPr>
              <a:t>Challenge Yourself</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2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bldLvl="2"/>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Practice Active Studying</a:t>
            </a:r>
            <a:br>
              <a:rPr lang="en-US" dirty="0" smtClean="0">
                <a:solidFill>
                  <a:srgbClr val="FEFFFE">
                    <a:alpha val="95000"/>
                  </a:srgbClr>
                </a:solidFill>
              </a:rPr>
            </a:br>
            <a:r>
              <a:rPr lang="en-US" dirty="0" smtClean="0">
                <a:solidFill>
                  <a:srgbClr val="FEFFFE">
                    <a:alpha val="95000"/>
                  </a:srgbClr>
                </a:solidFill>
              </a:rPr>
              <a:t># 3</a:t>
            </a:r>
            <a:endParaRPr lang="en-US" dirty="0">
              <a:solidFill>
                <a:srgbClr val="FEFFFE">
                  <a:alpha val="95000"/>
                </a:srgbClr>
              </a:solidFill>
            </a:endParaRPr>
          </a:p>
        </p:txBody>
      </p:sp>
      <p:sp>
        <p:nvSpPr>
          <p:cNvPr id="26626" name="Rectangle 2"/>
          <p:cNvSpPr>
            <a:spLocks noGrp="1" noChangeArrowheads="1"/>
          </p:cNvSpPr>
          <p:nvPr>
            <p:ph type="body" idx="1"/>
          </p:nvPr>
        </p:nvSpPr>
        <p:spPr>
          <a:xfrm>
            <a:off x="647700" y="3429001"/>
            <a:ext cx="11709400" cy="5397500"/>
          </a:xfrm>
        </p:spPr>
        <p:txBody>
          <a:bodyPr anchor="t"/>
          <a:lstStyle/>
          <a:p>
            <a:pPr eaLnBrk="1" hangingPunct="1">
              <a:lnSpc>
                <a:spcPct val="150000"/>
              </a:lnSpc>
              <a:spcBef>
                <a:spcPts val="1000"/>
              </a:spcBef>
              <a:buBlip>
                <a:blip r:embed="rId2"/>
              </a:buBlip>
            </a:pPr>
            <a:r>
              <a:rPr lang="en-US" sz="2800" dirty="0"/>
              <a:t>Generate activities involving the material you are learning.   </a:t>
            </a:r>
          </a:p>
          <a:p>
            <a:pPr eaLnBrk="1" hangingPunct="1">
              <a:lnSpc>
                <a:spcPct val="150000"/>
              </a:lnSpc>
              <a:spcBef>
                <a:spcPts val="1000"/>
              </a:spcBef>
              <a:buNone/>
            </a:pPr>
            <a:r>
              <a:rPr lang="en-US" sz="2800" dirty="0"/>
              <a:t>	 For example:</a:t>
            </a:r>
          </a:p>
          <a:p>
            <a:pPr marL="1041346" lvl="1" eaLnBrk="1" hangingPunct="1">
              <a:lnSpc>
                <a:spcPct val="150000"/>
              </a:lnSpc>
              <a:spcBef>
                <a:spcPts val="1000"/>
              </a:spcBef>
              <a:buClr>
                <a:schemeClr val="bg2"/>
              </a:buClr>
              <a:buFont typeface="Wingdings" charset="2"/>
              <a:buChar char="Ø"/>
            </a:pPr>
            <a:r>
              <a:rPr lang="en-US" sz="2800" dirty="0"/>
              <a:t>Develop a list of key words or short phrases that describe the essence of your materials to be remembered </a:t>
            </a:r>
          </a:p>
          <a:p>
            <a:pPr marL="1041346" lvl="1" eaLnBrk="1" hangingPunct="1">
              <a:lnSpc>
                <a:spcPct val="150000"/>
              </a:lnSpc>
              <a:spcBef>
                <a:spcPts val="1000"/>
              </a:spcBef>
              <a:buClr>
                <a:schemeClr val="bg2"/>
              </a:buClr>
              <a:buFont typeface="Wingdings" charset="2"/>
              <a:buChar char="Ø"/>
            </a:pPr>
            <a:r>
              <a:rPr lang="en-US" sz="2800" dirty="0"/>
              <a:t>Summarize the material in your own words</a:t>
            </a:r>
          </a:p>
          <a:p>
            <a:pPr marL="1041346" lvl="1" eaLnBrk="1" hangingPunct="1">
              <a:lnSpc>
                <a:spcPct val="150000"/>
              </a:lnSpc>
              <a:spcBef>
                <a:spcPts val="1000"/>
              </a:spcBef>
              <a:buClr>
                <a:schemeClr val="bg2"/>
              </a:buClr>
              <a:buFont typeface="Wingdings" charset="2"/>
              <a:buChar char="Ø"/>
            </a:pPr>
            <a:r>
              <a:rPr lang="en-US" sz="2800" dirty="0"/>
              <a:t>Explain the material to another person</a:t>
            </a:r>
          </a:p>
        </p:txBody>
      </p:sp>
      <p:sp>
        <p:nvSpPr>
          <p:cNvPr id="5" name="TextBox 4"/>
          <p:cNvSpPr txBox="1">
            <a:spLocks noChangeArrowheads="1"/>
          </p:cNvSpPr>
          <p:nvPr/>
        </p:nvSpPr>
        <p:spPr bwMode="auto">
          <a:xfrm>
            <a:off x="4597400" y="2666999"/>
            <a:ext cx="3609975" cy="584201"/>
          </a:xfrm>
          <a:prstGeom prst="rect">
            <a:avLst/>
          </a:prstGeom>
          <a:noFill/>
          <a:ln w="9525">
            <a:noFill/>
            <a:miter lim="800000"/>
            <a:headEnd/>
            <a:tailEnd/>
          </a:ln>
        </p:spPr>
        <p:txBody>
          <a:bodyPr wrap="none" lIns="91435" tIns="45718" rIns="91435" bIns="45718">
            <a:prstTxWarp prst="textNoShape">
              <a:avLst/>
            </a:prstTxWarp>
            <a:spAutoFit/>
          </a:bodyPr>
          <a:lstStyle/>
          <a:p>
            <a:r>
              <a:rPr lang="en-US" dirty="0">
                <a:latin typeface="Arial"/>
                <a:cs typeface="Arial"/>
              </a:rPr>
              <a:t>Challenge Yourself</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p:txBody>
          <a:bodyPr/>
          <a:lstStyle/>
          <a:p>
            <a:pPr eaLnBrk="1" hangingPunct="1"/>
            <a:r>
              <a:rPr lang="en-US" sz="6500"/>
              <a:t>Techniques to Guide You </a:t>
            </a:r>
            <a:br>
              <a:rPr lang="en-US" sz="6500"/>
            </a:br>
            <a:r>
              <a:rPr lang="en-US" sz="6500"/>
              <a:t>As You Prepare </a:t>
            </a:r>
            <a:br>
              <a:rPr lang="en-US" sz="6500"/>
            </a:br>
            <a:r>
              <a:rPr lang="en-US" sz="6500"/>
              <a:t>For Your Exam</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Exam Prep Guide</a:t>
            </a:r>
            <a:endParaRPr lang="en-US" dirty="0">
              <a:solidFill>
                <a:srgbClr val="FEFFFE">
                  <a:alpha val="95000"/>
                </a:srgbClr>
              </a:solidFill>
            </a:endParaRPr>
          </a:p>
        </p:txBody>
      </p:sp>
      <p:sp>
        <p:nvSpPr>
          <p:cNvPr id="6" name="Rectangle 2"/>
          <p:cNvSpPr txBox="1">
            <a:spLocks noChangeArrowheads="1"/>
          </p:cNvSpPr>
          <p:nvPr/>
        </p:nvSpPr>
        <p:spPr bwMode="auto">
          <a:xfrm>
            <a:off x="647700" y="3276600"/>
            <a:ext cx="11709400" cy="5829301"/>
          </a:xfrm>
          <a:prstGeom prst="rect">
            <a:avLst/>
          </a:prstGeom>
          <a:noFill/>
          <a:ln w="12700">
            <a:noFill/>
            <a:miter lim="800000"/>
            <a:headEnd/>
            <a:tailEnd/>
          </a:ln>
        </p:spPr>
        <p:txBody>
          <a:bodyPr vert="horz" wrap="square" lIns="50797" tIns="50797" rIns="50797" bIns="50797" numCol="1" anchor="t" anchorCtr="0" compatLnSpc="1">
            <a:prstTxWarp prst="textNoShape">
              <a:avLst/>
            </a:prstTxWarp>
          </a:bodyPr>
          <a:lstStyle/>
          <a:p>
            <a:pPr marL="444477" indent="-444477" algn="l" defTabSz="914354">
              <a:lnSpc>
                <a:spcPts val="3339"/>
              </a:lnSpc>
              <a:spcBef>
                <a:spcPts val="1801"/>
              </a:spcBef>
              <a:buSzPct val="93000"/>
              <a:defRPr/>
            </a:pPr>
            <a:r>
              <a:rPr lang="en-US" sz="2800" kern="0" dirty="0">
                <a:solidFill>
                  <a:schemeClr val="tx1"/>
                </a:solidFill>
                <a:latin typeface="+mn-lt"/>
              </a:rPr>
              <a:t>Knowing the types of questions that will appear on your exam will help you to plan your study activity</a:t>
            </a:r>
          </a:p>
          <a:p>
            <a:pPr marL="444477" indent="-444477" algn="l" defTabSz="914354">
              <a:lnSpc>
                <a:spcPts val="3339"/>
              </a:lnSpc>
              <a:spcBef>
                <a:spcPts val="1801"/>
              </a:spcBef>
              <a:buSzPct val="93000"/>
              <a:buBlip>
                <a:blip r:embed="rId2"/>
              </a:buBlip>
              <a:defRPr/>
            </a:pPr>
            <a:r>
              <a:rPr lang="en-US" sz="2800" kern="0" dirty="0">
                <a:solidFill>
                  <a:schemeClr val="tx1"/>
                </a:solidFill>
                <a:latin typeface="+mn-lt"/>
              </a:rPr>
              <a:t>Ask your teacher what kinds of questions will appear on your exam because:</a:t>
            </a:r>
          </a:p>
          <a:p>
            <a:pPr marL="888955" lvl="1" indent="-444477" algn="l" defTabSz="914354">
              <a:lnSpc>
                <a:spcPts val="3339"/>
              </a:lnSpc>
              <a:spcBef>
                <a:spcPts val="1801"/>
              </a:spcBef>
              <a:buClr>
                <a:schemeClr val="bg2"/>
              </a:buClr>
              <a:buSzPct val="93000"/>
              <a:buFont typeface="Wingdings" charset="2"/>
              <a:buChar char="Ø"/>
              <a:defRPr/>
            </a:pPr>
            <a:r>
              <a:rPr lang="en-US" sz="2800" kern="0" dirty="0">
                <a:solidFill>
                  <a:schemeClr val="tx1"/>
                </a:solidFill>
                <a:latin typeface="+mn-lt"/>
              </a:rPr>
              <a:t>Some exam questions focus on </a:t>
            </a:r>
            <a:r>
              <a:rPr lang="en-US" sz="2800" b="1" i="1" kern="0" dirty="0">
                <a:solidFill>
                  <a:schemeClr val="tx1"/>
                </a:solidFill>
                <a:latin typeface="+mn-lt"/>
              </a:rPr>
              <a:t>specific/particular details </a:t>
            </a:r>
            <a:r>
              <a:rPr lang="en-US" sz="2800" kern="0" dirty="0">
                <a:solidFill>
                  <a:schemeClr val="tx1"/>
                </a:solidFill>
                <a:latin typeface="+mn-lt"/>
              </a:rPr>
              <a:t>of your material for example:</a:t>
            </a:r>
          </a:p>
          <a:p>
            <a:pPr marL="1333432" lvl="2" indent="-444477" algn="l" defTabSz="914354">
              <a:lnSpc>
                <a:spcPts val="3339"/>
              </a:lnSpc>
              <a:spcBef>
                <a:spcPts val="1801"/>
              </a:spcBef>
              <a:buClr>
                <a:schemeClr val="bg2"/>
              </a:buClr>
              <a:buSzPct val="93000"/>
              <a:buFont typeface="Arial"/>
              <a:buChar char="•"/>
              <a:defRPr/>
            </a:pPr>
            <a:r>
              <a:rPr lang="en-US" sz="2800" kern="0" dirty="0">
                <a:solidFill>
                  <a:schemeClr val="tx1"/>
                </a:solidFill>
                <a:latin typeface="+mn-lt"/>
              </a:rPr>
              <a:t>Knowing names, dates, definitions, terms, etc.</a:t>
            </a:r>
          </a:p>
          <a:p>
            <a:pPr marL="952452" lvl="1" indent="-444477" algn="l">
              <a:lnSpc>
                <a:spcPts val="3339"/>
              </a:lnSpc>
              <a:spcBef>
                <a:spcPts val="1801"/>
              </a:spcBef>
              <a:buSzPct val="93000"/>
              <a:buFont typeface="Wingdings" charset="2"/>
              <a:buChar char="Ø"/>
              <a:defRPr/>
            </a:pPr>
            <a:r>
              <a:rPr lang="en-US" sz="2800" kern="0" dirty="0">
                <a:solidFill>
                  <a:schemeClr val="tx1"/>
                </a:solidFill>
                <a:latin typeface="+mn-lt"/>
              </a:rPr>
              <a:t>Other exam questions focus on understanding the material on a </a:t>
            </a:r>
            <a:r>
              <a:rPr lang="en-US" sz="2800" b="1" i="1" kern="0" dirty="0">
                <a:solidFill>
                  <a:schemeClr val="tx1"/>
                </a:solidFill>
                <a:latin typeface="+mn-lt"/>
              </a:rPr>
              <a:t>conceptual</a:t>
            </a:r>
            <a:r>
              <a:rPr lang="en-US" sz="2800" kern="0" dirty="0">
                <a:solidFill>
                  <a:schemeClr val="tx1"/>
                </a:solidFill>
                <a:latin typeface="+mn-lt"/>
              </a:rPr>
              <a:t> level</a:t>
            </a:r>
          </a:p>
          <a:p>
            <a:pPr marL="1346131" lvl="2" indent="-444477" algn="l">
              <a:lnSpc>
                <a:spcPts val="3339"/>
              </a:lnSpc>
              <a:spcBef>
                <a:spcPts val="1801"/>
              </a:spcBef>
              <a:buClr>
                <a:schemeClr val="bg2"/>
              </a:buClr>
              <a:buSzPct val="93000"/>
              <a:buFont typeface="Arial"/>
              <a:buChar char="•"/>
              <a:defRPr/>
            </a:pPr>
            <a:r>
              <a:rPr lang="en-US" sz="2800" kern="0" dirty="0">
                <a:solidFill>
                  <a:schemeClr val="tx1"/>
                </a:solidFill>
                <a:latin typeface="+mn-lt"/>
              </a:rPr>
              <a:t>Short answer, essay, or some multiple choice questions that are conceptual in nature</a:t>
            </a:r>
          </a:p>
        </p:txBody>
      </p:sp>
      <p:sp>
        <p:nvSpPr>
          <p:cNvPr id="7" name="TextBox 3"/>
          <p:cNvSpPr txBox="1">
            <a:spLocks noChangeArrowheads="1"/>
          </p:cNvSpPr>
          <p:nvPr/>
        </p:nvSpPr>
        <p:spPr bwMode="auto">
          <a:xfrm>
            <a:off x="4264475" y="2590800"/>
            <a:ext cx="4655241" cy="584777"/>
          </a:xfrm>
          <a:prstGeom prst="rect">
            <a:avLst/>
          </a:prstGeom>
          <a:noFill/>
          <a:ln w="9525">
            <a:noFill/>
            <a:miter lim="800000"/>
            <a:headEnd/>
            <a:tailEnd/>
          </a:ln>
        </p:spPr>
        <p:txBody>
          <a:bodyPr wrap="none" lIns="91435" tIns="45718" rIns="91435" bIns="45718">
            <a:prstTxWarp prst="textNoShape">
              <a:avLst/>
            </a:prstTxWarp>
            <a:spAutoFit/>
          </a:bodyPr>
          <a:lstStyle/>
          <a:p>
            <a:r>
              <a:rPr lang="en-US" dirty="0">
                <a:latin typeface="Arial"/>
                <a:cs typeface="Arial"/>
              </a:rPr>
              <a:t>Type of Exam Questions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Prep Strategy # 1 </a:t>
            </a:r>
            <a:br>
              <a:rPr lang="en-US" dirty="0" smtClean="0">
                <a:solidFill>
                  <a:srgbClr val="FEFFFE">
                    <a:alpha val="95000"/>
                  </a:srgbClr>
                </a:solidFill>
              </a:rPr>
            </a:br>
            <a:r>
              <a:rPr lang="en-US" dirty="0" smtClean="0">
                <a:solidFill>
                  <a:srgbClr val="FEFFFE">
                    <a:alpha val="95000"/>
                  </a:srgbClr>
                </a:solidFill>
              </a:rPr>
              <a:t>Generate Keywords</a:t>
            </a:r>
            <a:endParaRPr lang="en-US" dirty="0">
              <a:solidFill>
                <a:srgbClr val="FEFFFE">
                  <a:alpha val="95000"/>
                </a:srgbClr>
              </a:solidFill>
            </a:endParaRPr>
          </a:p>
        </p:txBody>
      </p:sp>
      <p:sp>
        <p:nvSpPr>
          <p:cNvPr id="30722" name="Rectangle 2"/>
          <p:cNvSpPr>
            <a:spLocks noGrp="1" noChangeArrowheads="1"/>
          </p:cNvSpPr>
          <p:nvPr>
            <p:ph type="body" idx="1"/>
          </p:nvPr>
        </p:nvSpPr>
        <p:spPr>
          <a:xfrm>
            <a:off x="647700" y="3721101"/>
            <a:ext cx="11709400" cy="5803900"/>
          </a:xfrm>
        </p:spPr>
        <p:txBody>
          <a:bodyPr anchor="t"/>
          <a:lstStyle/>
          <a:p>
            <a:pPr marL="25399" indent="-25399" eaLnBrk="1" hangingPunct="1">
              <a:lnSpc>
                <a:spcPct val="100000"/>
              </a:lnSpc>
              <a:spcBef>
                <a:spcPts val="501"/>
              </a:spcBef>
              <a:spcAft>
                <a:spcPts val="1200"/>
              </a:spcAft>
              <a:buSzPct val="99000"/>
              <a:buNone/>
            </a:pPr>
            <a:r>
              <a:rPr lang="en-US" sz="2800" dirty="0"/>
              <a:t>As you read each segment of your course material (for example, one chapter within a unit of chapters to be covered in your exam): </a:t>
            </a:r>
          </a:p>
          <a:p>
            <a:pPr marL="460352" lvl="1" indent="-511149" eaLnBrk="1" hangingPunct="1">
              <a:lnSpc>
                <a:spcPct val="100000"/>
              </a:lnSpc>
              <a:spcBef>
                <a:spcPts val="501"/>
              </a:spcBef>
              <a:spcAft>
                <a:spcPts val="1200"/>
              </a:spcAft>
              <a:buSzPct val="99000"/>
              <a:buFontTx/>
              <a:buAutoNum type="arabicParenR"/>
            </a:pPr>
            <a:r>
              <a:rPr lang="en-US" sz="2800" dirty="0"/>
              <a:t>Subdivide the segmented material into portions (for example, subdivide the chapter into major headings within that chapter) </a:t>
            </a:r>
          </a:p>
          <a:p>
            <a:pPr marL="460352" lvl="1" indent="-511149" eaLnBrk="1" hangingPunct="1">
              <a:lnSpc>
                <a:spcPct val="100000"/>
              </a:lnSpc>
              <a:spcBef>
                <a:spcPts val="501"/>
              </a:spcBef>
              <a:spcAft>
                <a:spcPts val="1200"/>
              </a:spcAft>
              <a:buSzPct val="99000"/>
              <a:buFontTx/>
              <a:buAutoNum type="arabicParenR"/>
            </a:pPr>
            <a:r>
              <a:rPr lang="en-US" sz="2800" dirty="0"/>
              <a:t>Develop a list of keywords (or short phrases) that describes the main idea of each portion of the subdivision</a:t>
            </a:r>
          </a:p>
          <a:p>
            <a:pPr marL="990550" lvl="2" indent="-380980" eaLnBrk="1" hangingPunct="1">
              <a:lnSpc>
                <a:spcPct val="100000"/>
              </a:lnSpc>
              <a:spcBef>
                <a:spcPts val="501"/>
              </a:spcBef>
              <a:spcAft>
                <a:spcPts val="1200"/>
              </a:spcAft>
              <a:buSzPct val="99000"/>
              <a:buFontTx/>
              <a:buAutoNum type="alphaLcPeriod"/>
            </a:pPr>
            <a:r>
              <a:rPr lang="en-US" sz="2800" dirty="0"/>
              <a:t>For example, when studying material on the action potential of a neuron, possible keywords might include: impulse, charge, channel, etc. </a:t>
            </a:r>
          </a:p>
          <a:p>
            <a:pPr marL="460352" lvl="1" indent="-511149" eaLnBrk="1" hangingPunct="1">
              <a:lnSpc>
                <a:spcPct val="100000"/>
              </a:lnSpc>
              <a:spcBef>
                <a:spcPts val="501"/>
              </a:spcBef>
              <a:spcAft>
                <a:spcPts val="1200"/>
              </a:spcAft>
              <a:buSzPct val="99000"/>
              <a:buFontTx/>
              <a:buAutoNum type="arabicParenR"/>
            </a:pPr>
            <a:r>
              <a:rPr lang="en-US" sz="2800" dirty="0"/>
              <a:t>Repeat this procedure for each portion of material to be studied</a:t>
            </a:r>
          </a:p>
        </p:txBody>
      </p:sp>
      <p:sp>
        <p:nvSpPr>
          <p:cNvPr id="30723" name="Rectangle 3"/>
          <p:cNvSpPr>
            <a:spLocks/>
          </p:cNvSpPr>
          <p:nvPr/>
        </p:nvSpPr>
        <p:spPr bwMode="auto">
          <a:xfrm>
            <a:off x="1584413" y="2592770"/>
            <a:ext cx="9796291" cy="945387"/>
          </a:xfrm>
          <a:prstGeom prst="rect">
            <a:avLst/>
          </a:prstGeom>
          <a:noFill/>
          <a:ln w="12700">
            <a:noFill/>
            <a:miter lim="800000"/>
            <a:headEnd/>
            <a:tailEnd/>
          </a:ln>
        </p:spPr>
        <p:txBody>
          <a:bodyPr wrap="none" lIns="0" tIns="0" rIns="0" bIns="0" anchor="ctr">
            <a:prstTxWarp prst="textNoShape">
              <a:avLst/>
            </a:prstTxWarp>
            <a:spAutoFit/>
          </a:bodyPr>
          <a:lstStyle/>
          <a:p>
            <a:pPr>
              <a:lnSpc>
                <a:spcPct val="80000"/>
              </a:lnSpc>
              <a:spcAft>
                <a:spcPts val="600"/>
              </a:spcAft>
            </a:pPr>
            <a:r>
              <a:rPr lang="en-US" dirty="0" smtClean="0">
                <a:latin typeface="Arial"/>
                <a:cs typeface="Arial"/>
              </a:rPr>
              <a:t>When you need to recall </a:t>
            </a:r>
            <a:r>
              <a:rPr lang="en-US" i="1" dirty="0" smtClean="0">
                <a:latin typeface="Arial"/>
                <a:cs typeface="Arial"/>
              </a:rPr>
              <a:t>specific, detailed information</a:t>
            </a:r>
          </a:p>
          <a:p>
            <a:pPr>
              <a:lnSpc>
                <a:spcPct val="80000"/>
              </a:lnSpc>
              <a:spcBef>
                <a:spcPts val="501"/>
              </a:spcBef>
              <a:spcAft>
                <a:spcPts val="600"/>
              </a:spcAft>
            </a:pPr>
            <a:r>
              <a:rPr lang="en-US" dirty="0" smtClean="0">
                <a:latin typeface="Arial"/>
                <a:cs typeface="Arial"/>
              </a:rPr>
              <a:t>      For example: names, dates, amounts, etc.</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2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bldLvl="5" autoUpdateAnimBg="0"/>
      <p:bldP spid="30723"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Prep Strategy # 1 </a:t>
            </a:r>
            <a:br>
              <a:rPr lang="en-US" dirty="0" smtClean="0">
                <a:solidFill>
                  <a:srgbClr val="FEFFFE">
                    <a:alpha val="95000"/>
                  </a:srgbClr>
                </a:solidFill>
              </a:rPr>
            </a:br>
            <a:r>
              <a:rPr lang="en-US" dirty="0" smtClean="0">
                <a:solidFill>
                  <a:srgbClr val="FEFFFE">
                    <a:alpha val="95000"/>
                  </a:srgbClr>
                </a:solidFill>
              </a:rPr>
              <a:t>Generate Keywords</a:t>
            </a:r>
            <a:endParaRPr lang="en-US" dirty="0">
              <a:solidFill>
                <a:srgbClr val="FEFFFE">
                  <a:alpha val="95000"/>
                </a:srgbClr>
              </a:solidFill>
            </a:endParaRPr>
          </a:p>
        </p:txBody>
      </p:sp>
      <p:sp>
        <p:nvSpPr>
          <p:cNvPr id="30722" name="Rectangle 2"/>
          <p:cNvSpPr>
            <a:spLocks noGrp="1" noChangeArrowheads="1"/>
          </p:cNvSpPr>
          <p:nvPr>
            <p:ph type="body" idx="1"/>
          </p:nvPr>
        </p:nvSpPr>
        <p:spPr>
          <a:xfrm>
            <a:off x="635000" y="2590800"/>
            <a:ext cx="11709400" cy="5803900"/>
          </a:xfrm>
        </p:spPr>
        <p:txBody>
          <a:bodyPr anchor="t"/>
          <a:lstStyle/>
          <a:p>
            <a:pPr eaLnBrk="1" hangingPunct="1">
              <a:lnSpc>
                <a:spcPct val="100000"/>
              </a:lnSpc>
              <a:spcBef>
                <a:spcPts val="501"/>
              </a:spcBef>
              <a:spcAft>
                <a:spcPts val="1801"/>
              </a:spcAft>
              <a:buNone/>
            </a:pPr>
            <a:r>
              <a:rPr lang="en-US" sz="3600" dirty="0">
                <a:latin typeface="Arial"/>
                <a:cs typeface="Arial"/>
              </a:rPr>
              <a:t>Now, Test yourself!</a:t>
            </a:r>
          </a:p>
          <a:p>
            <a:pPr marL="904829" lvl="1" indent="-511149" eaLnBrk="1" hangingPunct="1">
              <a:lnSpc>
                <a:spcPct val="100000"/>
              </a:lnSpc>
              <a:spcBef>
                <a:spcPts val="501"/>
              </a:spcBef>
              <a:spcAft>
                <a:spcPts val="1801"/>
              </a:spcAft>
              <a:buSzPct val="99000"/>
              <a:buFont typeface="Palatino" charset="0"/>
              <a:buAutoNum type="arabicPeriod"/>
            </a:pPr>
            <a:r>
              <a:rPr lang="en-US" sz="3000" dirty="0"/>
              <a:t>Assemble your grouped keywords </a:t>
            </a:r>
          </a:p>
          <a:p>
            <a:pPr marL="904829" lvl="1" indent="-511149" eaLnBrk="1" hangingPunct="1">
              <a:lnSpc>
                <a:spcPct val="100000"/>
              </a:lnSpc>
              <a:spcBef>
                <a:spcPts val="501"/>
              </a:spcBef>
              <a:spcAft>
                <a:spcPts val="1801"/>
              </a:spcAft>
              <a:buSzPct val="99000"/>
              <a:buFont typeface="Palatino" charset="0"/>
              <a:buAutoNum type="arabicPeriod"/>
            </a:pPr>
            <a:r>
              <a:rPr lang="en-US" sz="3000" dirty="0"/>
              <a:t>Put aside all course materials for the keyword activity</a:t>
            </a:r>
          </a:p>
          <a:p>
            <a:pPr marL="904829" lvl="1" indent="-511149" eaLnBrk="1" hangingPunct="1">
              <a:lnSpc>
                <a:spcPct val="100000"/>
              </a:lnSpc>
              <a:spcBef>
                <a:spcPts val="501"/>
              </a:spcBef>
              <a:spcAft>
                <a:spcPts val="1801"/>
              </a:spcAft>
              <a:buSzPct val="99000"/>
              <a:buFont typeface="Palatino" charset="0"/>
              <a:buAutoNum type="arabicPeriod"/>
            </a:pPr>
            <a:r>
              <a:rPr lang="en-US" sz="3000" dirty="0"/>
              <a:t>Use your keywords to help you to identify and describe your detailed material</a:t>
            </a:r>
          </a:p>
          <a:p>
            <a:pPr marL="904829" lvl="1" indent="-511149" eaLnBrk="1" hangingPunct="1">
              <a:lnSpc>
                <a:spcPct val="100000"/>
              </a:lnSpc>
              <a:spcBef>
                <a:spcPts val="501"/>
              </a:spcBef>
              <a:spcAft>
                <a:spcPts val="1801"/>
              </a:spcAft>
              <a:buSzPct val="99000"/>
              <a:buFont typeface="Palatino" charset="0"/>
              <a:buAutoNum type="arabicPeriod"/>
            </a:pPr>
            <a:r>
              <a:rPr lang="en-US" sz="3000" dirty="0"/>
              <a:t>Return to your course material to check on the accuracy of your responses and (if necessary) correct your responses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bldLvl="5"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Prep Strategy # 2</a:t>
            </a:r>
            <a:br>
              <a:rPr lang="en-US" dirty="0" smtClean="0">
                <a:solidFill>
                  <a:srgbClr val="FEFFFE">
                    <a:alpha val="95000"/>
                  </a:srgbClr>
                </a:solidFill>
              </a:rPr>
            </a:br>
            <a:r>
              <a:rPr lang="en-US" dirty="0" smtClean="0">
                <a:solidFill>
                  <a:srgbClr val="FEFFFE">
                    <a:alpha val="95000"/>
                  </a:srgbClr>
                </a:solidFill>
              </a:rPr>
              <a:t>Organization</a:t>
            </a:r>
            <a:endParaRPr lang="en-US" dirty="0">
              <a:solidFill>
                <a:srgbClr val="FEFFFE">
                  <a:alpha val="95000"/>
                </a:srgbClr>
              </a:solidFill>
            </a:endParaRPr>
          </a:p>
        </p:txBody>
      </p:sp>
      <p:sp>
        <p:nvSpPr>
          <p:cNvPr id="38914" name="Rectangle 2"/>
          <p:cNvSpPr>
            <a:spLocks noGrp="1" noChangeArrowheads="1"/>
          </p:cNvSpPr>
          <p:nvPr>
            <p:ph type="body" idx="1"/>
          </p:nvPr>
        </p:nvSpPr>
        <p:spPr>
          <a:xfrm>
            <a:off x="647700" y="3721101"/>
            <a:ext cx="12014199" cy="5270500"/>
          </a:xfrm>
        </p:spPr>
        <p:txBody>
          <a:bodyPr anchor="t"/>
          <a:lstStyle/>
          <a:p>
            <a:pPr indent="0" eaLnBrk="1" hangingPunct="1">
              <a:lnSpc>
                <a:spcPct val="100000"/>
              </a:lnSpc>
              <a:spcBef>
                <a:spcPts val="700"/>
              </a:spcBef>
              <a:spcAft>
                <a:spcPts val="1801"/>
              </a:spcAft>
              <a:buNone/>
            </a:pPr>
            <a:r>
              <a:rPr lang="en-US" sz="2800" dirty="0"/>
              <a:t>Think carefully about the organizational structure of the material to be learned:</a:t>
            </a:r>
          </a:p>
          <a:p>
            <a:pPr marL="514323" indent="-514323" eaLnBrk="1" hangingPunct="1">
              <a:lnSpc>
                <a:spcPct val="100000"/>
              </a:lnSpc>
              <a:spcBef>
                <a:spcPts val="700"/>
              </a:spcBef>
              <a:spcAft>
                <a:spcPts val="1200"/>
              </a:spcAft>
              <a:buSzPct val="99000"/>
              <a:buFont typeface="Palatino" charset="0"/>
              <a:buAutoNum type="arabicParenR"/>
            </a:pPr>
            <a:r>
              <a:rPr lang="en-US" sz="2800" dirty="0"/>
              <a:t>Prior to reading course materials, review any provided chapter </a:t>
            </a:r>
            <a:r>
              <a:rPr lang="en-US" sz="2800" b="1" i="1" dirty="0"/>
              <a:t>outlines</a:t>
            </a:r>
            <a:r>
              <a:rPr lang="en-US" sz="2800" dirty="0"/>
              <a:t> or PowerPoint headings, etc.</a:t>
            </a:r>
          </a:p>
          <a:p>
            <a:pPr marL="1339782" lvl="3" indent="-514323" eaLnBrk="1" hangingPunct="1">
              <a:lnSpc>
                <a:spcPct val="100000"/>
              </a:lnSpc>
              <a:spcBef>
                <a:spcPts val="501"/>
              </a:spcBef>
              <a:spcAft>
                <a:spcPts val="1200"/>
              </a:spcAft>
              <a:buSzPct val="99000"/>
              <a:buFont typeface="Palatino" charset="0"/>
              <a:buAutoNum type="alphaLcPeriod"/>
            </a:pPr>
            <a:r>
              <a:rPr lang="en-US" sz="2800" dirty="0"/>
              <a:t>Identify topic headings; pay attention to information contained within their subdivisions. Doing so will prepare you for the structure and range of the material you will study</a:t>
            </a:r>
          </a:p>
          <a:p>
            <a:pPr marL="514323" indent="-514323" eaLnBrk="1" hangingPunct="1">
              <a:lnSpc>
                <a:spcPct val="100000"/>
              </a:lnSpc>
              <a:spcBef>
                <a:spcPts val="501"/>
              </a:spcBef>
              <a:spcAft>
                <a:spcPts val="1200"/>
              </a:spcAft>
              <a:buSzPct val="99000"/>
              <a:buFontTx/>
              <a:buAutoNum type="arabicParenR"/>
            </a:pPr>
            <a:r>
              <a:rPr lang="en-US" sz="2800" dirty="0"/>
              <a:t>Identify and review tables or graphs designed to organize or summarize information </a:t>
            </a:r>
          </a:p>
        </p:txBody>
      </p:sp>
      <p:sp>
        <p:nvSpPr>
          <p:cNvPr id="38915" name="Rectangle 3"/>
          <p:cNvSpPr>
            <a:spLocks/>
          </p:cNvSpPr>
          <p:nvPr/>
        </p:nvSpPr>
        <p:spPr bwMode="auto">
          <a:xfrm>
            <a:off x="1625600" y="2590802"/>
            <a:ext cx="9906000" cy="984885"/>
          </a:xfrm>
          <a:prstGeom prst="rect">
            <a:avLst/>
          </a:prstGeom>
          <a:noFill/>
          <a:ln w="12700">
            <a:noFill/>
            <a:miter lim="800000"/>
            <a:headEnd/>
            <a:tailEnd/>
          </a:ln>
        </p:spPr>
        <p:txBody>
          <a:bodyPr wrap="square" lIns="0" tIns="0" rIns="0" bIns="0" anchor="ctr">
            <a:prstTxWarp prst="textNoShape">
              <a:avLst/>
            </a:prstTxWarp>
            <a:spAutoFit/>
          </a:bodyPr>
          <a:lstStyle/>
          <a:p>
            <a:pPr>
              <a:spcAft>
                <a:spcPts val="1801"/>
              </a:spcAft>
            </a:pPr>
            <a:r>
              <a:rPr lang="en-US" dirty="0" smtClean="0">
                <a:latin typeface="Arial"/>
                <a:cs typeface="Arial"/>
              </a:rPr>
              <a:t>When you need to be able to relate various pieces of information that will be covered on the exam</a:t>
            </a:r>
            <a:endParaRPr lang="en-US" dirty="0">
              <a:latin typeface="Arial"/>
              <a:cs typeface="Aria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89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bldLvl="5" autoUpdateAnimBg="0"/>
      <p:bldP spid="3891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Prep Strategy # 2</a:t>
            </a:r>
            <a:br>
              <a:rPr lang="en-US" dirty="0" smtClean="0">
                <a:solidFill>
                  <a:srgbClr val="FEFFFE">
                    <a:alpha val="95000"/>
                  </a:srgbClr>
                </a:solidFill>
              </a:rPr>
            </a:br>
            <a:r>
              <a:rPr lang="en-US" dirty="0" smtClean="0">
                <a:solidFill>
                  <a:srgbClr val="FEFFFE">
                    <a:alpha val="95000"/>
                  </a:srgbClr>
                </a:solidFill>
              </a:rPr>
              <a:t>Organization</a:t>
            </a:r>
            <a:endParaRPr lang="en-US" dirty="0">
              <a:solidFill>
                <a:srgbClr val="FEFFFE">
                  <a:alpha val="95000"/>
                </a:srgbClr>
              </a:solidFill>
            </a:endParaRPr>
          </a:p>
        </p:txBody>
      </p:sp>
      <p:sp>
        <p:nvSpPr>
          <p:cNvPr id="38914" name="Rectangle 2"/>
          <p:cNvSpPr>
            <a:spLocks noGrp="1" noChangeArrowheads="1"/>
          </p:cNvSpPr>
          <p:nvPr>
            <p:ph type="body" idx="1"/>
          </p:nvPr>
        </p:nvSpPr>
        <p:spPr>
          <a:xfrm>
            <a:off x="635001" y="2667000"/>
            <a:ext cx="12014199" cy="6553200"/>
          </a:xfrm>
        </p:spPr>
        <p:txBody>
          <a:bodyPr anchor="t"/>
          <a:lstStyle/>
          <a:p>
            <a:pPr eaLnBrk="1" hangingPunct="1">
              <a:lnSpc>
                <a:spcPct val="100000"/>
              </a:lnSpc>
              <a:spcBef>
                <a:spcPts val="700"/>
              </a:spcBef>
              <a:buNone/>
            </a:pPr>
            <a:r>
              <a:rPr lang="en-US" sz="3600" dirty="0">
                <a:latin typeface="Arial"/>
                <a:cs typeface="Arial"/>
              </a:rPr>
              <a:t>Now, Test yourself!</a:t>
            </a:r>
          </a:p>
          <a:p>
            <a:pPr eaLnBrk="1" hangingPunct="1">
              <a:lnSpc>
                <a:spcPct val="100000"/>
              </a:lnSpc>
              <a:spcBef>
                <a:spcPts val="700"/>
              </a:spcBef>
              <a:buNone/>
            </a:pPr>
            <a:endParaRPr lang="en-US" sz="1000" dirty="0"/>
          </a:p>
          <a:p>
            <a:pPr marL="906416" lvl="1" indent="-514323" eaLnBrk="1" hangingPunct="1">
              <a:lnSpc>
                <a:spcPct val="100000"/>
              </a:lnSpc>
              <a:spcBef>
                <a:spcPts val="501"/>
              </a:spcBef>
              <a:spcAft>
                <a:spcPts val="600"/>
              </a:spcAft>
              <a:buSzPct val="99000"/>
              <a:buFont typeface="Palatino" charset="0"/>
              <a:buAutoNum type="arabicPeriod"/>
            </a:pPr>
            <a:r>
              <a:rPr lang="en-US" dirty="0" smtClean="0"/>
              <a:t>On a worksheet, prepare empty outlines, tables, and hierarchical graphs that match those in your course materials</a:t>
            </a:r>
          </a:p>
          <a:p>
            <a:pPr marL="1350894" lvl="3" indent="-514323" eaLnBrk="1" hangingPunct="1">
              <a:lnSpc>
                <a:spcPct val="100000"/>
              </a:lnSpc>
              <a:spcBef>
                <a:spcPts val="501"/>
              </a:spcBef>
              <a:spcAft>
                <a:spcPts val="600"/>
              </a:spcAft>
              <a:buSzPct val="99000"/>
              <a:buFont typeface="Palatino" charset="0"/>
              <a:buAutoNum type="alphaUcPeriod"/>
            </a:pPr>
            <a:r>
              <a:rPr lang="en-US" dirty="0" smtClean="0"/>
              <a:t>Repeat this process, for each segment and suitable portion of your course materials</a:t>
            </a:r>
          </a:p>
          <a:p>
            <a:pPr marL="906416" lvl="1" indent="-514323" eaLnBrk="1" hangingPunct="1">
              <a:lnSpc>
                <a:spcPct val="100000"/>
              </a:lnSpc>
              <a:spcBef>
                <a:spcPts val="700"/>
              </a:spcBef>
              <a:spcAft>
                <a:spcPts val="600"/>
              </a:spcAft>
              <a:buSzPct val="99000"/>
              <a:buFont typeface="Palatino" charset="0"/>
              <a:buAutoNum type="arabicPeriod"/>
            </a:pPr>
            <a:r>
              <a:rPr lang="en-US" dirty="0" smtClean="0"/>
              <a:t>Assemble your empty outlines, tables, and hierarchical graphs</a:t>
            </a:r>
          </a:p>
          <a:p>
            <a:pPr marL="906416" lvl="1" indent="-514323" eaLnBrk="1" hangingPunct="1">
              <a:lnSpc>
                <a:spcPct val="100000"/>
              </a:lnSpc>
              <a:spcBef>
                <a:spcPts val="501"/>
              </a:spcBef>
              <a:spcAft>
                <a:spcPts val="600"/>
              </a:spcAft>
              <a:buSzPct val="99000"/>
              <a:buFont typeface="Palatino" charset="0"/>
              <a:buAutoNum type="arabicPeriod"/>
            </a:pPr>
            <a:r>
              <a:rPr lang="en-US" dirty="0" smtClean="0"/>
              <a:t>Put aside all course materials for the fill-in</a:t>
            </a:r>
            <a:r>
              <a:rPr lang="en-US" dirty="0" smtClean="0">
                <a:solidFill>
                  <a:srgbClr val="86133E"/>
                </a:solidFill>
              </a:rPr>
              <a:t> </a:t>
            </a:r>
            <a:r>
              <a:rPr lang="en-US" dirty="0" smtClean="0"/>
              <a:t>activity</a:t>
            </a:r>
          </a:p>
          <a:p>
            <a:pPr marL="906416" lvl="1" indent="-514323" eaLnBrk="1" hangingPunct="1">
              <a:lnSpc>
                <a:spcPct val="100000"/>
              </a:lnSpc>
              <a:spcBef>
                <a:spcPts val="501"/>
              </a:spcBef>
              <a:spcAft>
                <a:spcPts val="600"/>
              </a:spcAft>
              <a:buSzPct val="99000"/>
              <a:buFont typeface="Palatino" charset="0"/>
              <a:buAutoNum type="arabicPeriod"/>
            </a:pPr>
            <a:r>
              <a:rPr lang="en-US" dirty="0" smtClean="0"/>
              <a:t>Fill in all empty spaces in your empty documents</a:t>
            </a:r>
          </a:p>
          <a:p>
            <a:pPr marL="906416" lvl="1" indent="-514323" eaLnBrk="1" hangingPunct="1">
              <a:lnSpc>
                <a:spcPct val="100000"/>
              </a:lnSpc>
              <a:spcBef>
                <a:spcPts val="501"/>
              </a:spcBef>
              <a:spcAft>
                <a:spcPts val="600"/>
              </a:spcAft>
              <a:buSzPct val="99000"/>
              <a:buFont typeface="Palatino" charset="0"/>
              <a:buAutoNum type="arabicPeriod"/>
            </a:pPr>
            <a:r>
              <a:rPr lang="en-US" dirty="0" smtClean="0"/>
              <a:t>Return to your course material to evaluate and (if necessary) correct your responses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891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891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89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bldLvl="5"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Prep Strategy # 3</a:t>
            </a:r>
            <a:br>
              <a:rPr lang="en-US" dirty="0" smtClean="0">
                <a:solidFill>
                  <a:srgbClr val="FEFFFE">
                    <a:alpha val="95000"/>
                  </a:srgbClr>
                </a:solidFill>
              </a:rPr>
            </a:br>
            <a:r>
              <a:rPr lang="en-US" dirty="0" smtClean="0">
                <a:solidFill>
                  <a:srgbClr val="FEFFFE">
                    <a:alpha val="95000"/>
                  </a:srgbClr>
                </a:solidFill>
              </a:rPr>
              <a:t>Summarize</a:t>
            </a:r>
            <a:endParaRPr lang="en-US" dirty="0">
              <a:solidFill>
                <a:srgbClr val="FEFFFE">
                  <a:alpha val="95000"/>
                </a:srgbClr>
              </a:solidFill>
            </a:endParaRPr>
          </a:p>
        </p:txBody>
      </p:sp>
      <p:sp>
        <p:nvSpPr>
          <p:cNvPr id="40962" name="Rectangle 2"/>
          <p:cNvSpPr>
            <a:spLocks noGrp="1" noChangeArrowheads="1"/>
          </p:cNvSpPr>
          <p:nvPr>
            <p:ph type="body" idx="1"/>
          </p:nvPr>
        </p:nvSpPr>
        <p:spPr>
          <a:xfrm>
            <a:off x="647700" y="4038601"/>
            <a:ext cx="12014199" cy="5334000"/>
          </a:xfrm>
        </p:spPr>
        <p:txBody>
          <a:bodyPr anchor="t"/>
          <a:lstStyle/>
          <a:p>
            <a:pPr marL="514323" indent="-514323" eaLnBrk="1" hangingPunct="1">
              <a:lnSpc>
                <a:spcPct val="100000"/>
              </a:lnSpc>
              <a:spcBef>
                <a:spcPts val="700"/>
              </a:spcBef>
              <a:spcAft>
                <a:spcPts val="600"/>
              </a:spcAft>
              <a:buSzPct val="99000"/>
              <a:buFont typeface="Palatino" charset="0"/>
              <a:buAutoNum type="arabicParenR"/>
            </a:pPr>
            <a:r>
              <a:rPr lang="en-US" sz="2800" dirty="0"/>
              <a:t>After you have studied each portion of your course material, set the material aside</a:t>
            </a:r>
          </a:p>
          <a:p>
            <a:pPr marL="514323" indent="-514323" eaLnBrk="1" hangingPunct="1">
              <a:lnSpc>
                <a:spcPct val="100000"/>
              </a:lnSpc>
              <a:spcBef>
                <a:spcPts val="501"/>
              </a:spcBef>
              <a:spcAft>
                <a:spcPts val="600"/>
              </a:spcAft>
              <a:buSzPct val="99000"/>
              <a:buFont typeface="Palatino" charset="0"/>
              <a:buAutoNum type="arabicParenR"/>
            </a:pPr>
            <a:r>
              <a:rPr lang="en-US" sz="2800" dirty="0"/>
              <a:t>Summarize, in your own words, information you have learned from your study. </a:t>
            </a:r>
          </a:p>
          <a:p>
            <a:pPr marL="895305" lvl="2" indent="-514323" eaLnBrk="1" hangingPunct="1">
              <a:lnSpc>
                <a:spcPct val="100000"/>
              </a:lnSpc>
              <a:spcBef>
                <a:spcPts val="501"/>
              </a:spcBef>
              <a:spcAft>
                <a:spcPts val="600"/>
              </a:spcAft>
              <a:buSzPct val="99000"/>
              <a:buFont typeface="Palatino" charset="0"/>
              <a:buAutoNum type="alphaLcPeriod"/>
            </a:pPr>
            <a:r>
              <a:rPr lang="en-US" sz="2800" dirty="0"/>
              <a:t>Explore major themes</a:t>
            </a:r>
          </a:p>
          <a:p>
            <a:pPr marL="895305" lvl="2" indent="-514323" eaLnBrk="1" hangingPunct="1">
              <a:lnSpc>
                <a:spcPct val="100000"/>
              </a:lnSpc>
              <a:spcBef>
                <a:spcPts val="501"/>
              </a:spcBef>
              <a:spcAft>
                <a:spcPts val="600"/>
              </a:spcAft>
              <a:buSzPct val="99000"/>
              <a:buFont typeface="Palatino" charset="0"/>
              <a:buAutoNum type="alphaLcPeriod"/>
            </a:pPr>
            <a:r>
              <a:rPr lang="en-US" sz="2800" dirty="0"/>
              <a:t>Identify and define important terms</a:t>
            </a:r>
          </a:p>
          <a:p>
            <a:pPr marL="895305" lvl="2" indent="-514323" eaLnBrk="1" hangingPunct="1">
              <a:lnSpc>
                <a:spcPct val="100000"/>
              </a:lnSpc>
              <a:spcBef>
                <a:spcPts val="501"/>
              </a:spcBef>
              <a:spcAft>
                <a:spcPts val="600"/>
              </a:spcAft>
              <a:buSzPct val="99000"/>
              <a:buFont typeface="Palatino" charset="0"/>
              <a:buAutoNum type="alphaLcPeriod"/>
            </a:pPr>
            <a:r>
              <a:rPr lang="en-US" sz="2800" dirty="0"/>
              <a:t>Describe causal links, illustrate hierarchical structure, and integrate the relations among the ideas of the material you summarize</a:t>
            </a:r>
          </a:p>
          <a:p>
            <a:pPr marL="514323" indent="-514323" eaLnBrk="1" hangingPunct="1">
              <a:lnSpc>
                <a:spcPct val="100000"/>
              </a:lnSpc>
              <a:spcBef>
                <a:spcPts val="501"/>
              </a:spcBef>
              <a:spcAft>
                <a:spcPts val="600"/>
              </a:spcAft>
              <a:buSzPct val="99000"/>
              <a:buFont typeface="Palatino" charset="0"/>
              <a:buAutoNum type="arabicParenR"/>
            </a:pPr>
            <a:r>
              <a:rPr lang="en-US" sz="2800" dirty="0"/>
              <a:t>Return to your course material to evaluate and (if necessary) correct your response</a:t>
            </a:r>
          </a:p>
        </p:txBody>
      </p:sp>
      <p:sp>
        <p:nvSpPr>
          <p:cNvPr id="5" name="TextBox 4"/>
          <p:cNvSpPr txBox="1"/>
          <p:nvPr/>
        </p:nvSpPr>
        <p:spPr>
          <a:xfrm>
            <a:off x="1168400" y="2514601"/>
            <a:ext cx="10972800" cy="1508105"/>
          </a:xfrm>
          <a:prstGeom prst="rect">
            <a:avLst/>
          </a:prstGeom>
          <a:noFill/>
        </p:spPr>
        <p:txBody>
          <a:bodyPr wrap="square" lIns="91435" tIns="45718" rIns="91435" bIns="45718" rtlCol="0">
            <a:spAutoFit/>
          </a:bodyPr>
          <a:lstStyle/>
          <a:p>
            <a:r>
              <a:rPr lang="en-US" dirty="0" smtClean="0">
                <a:latin typeface="Arial"/>
                <a:cs typeface="Arial"/>
              </a:rPr>
              <a:t>When you need to recall </a:t>
            </a:r>
            <a:r>
              <a:rPr lang="en-US" b="1" i="1" dirty="0" smtClean="0">
                <a:latin typeface="Arial"/>
                <a:cs typeface="Arial"/>
              </a:rPr>
              <a:t>contextual/relational </a:t>
            </a:r>
            <a:r>
              <a:rPr lang="en-US" dirty="0" smtClean="0">
                <a:latin typeface="Arial"/>
                <a:cs typeface="Arial"/>
              </a:rPr>
              <a:t>information</a:t>
            </a:r>
          </a:p>
          <a:p>
            <a:r>
              <a:rPr lang="en-US" sz="3000" dirty="0">
                <a:latin typeface="Arial"/>
                <a:cs typeface="Arial"/>
              </a:rPr>
              <a:t>For example: causal links, hierarchical structure,</a:t>
            </a:r>
          </a:p>
          <a:p>
            <a:r>
              <a:rPr lang="en-US" sz="3000" dirty="0">
                <a:latin typeface="Arial"/>
                <a:cs typeface="Arial"/>
              </a:rPr>
              <a:t> relation among ideas, etc.</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6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62">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0962">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0962">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0962">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096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bldLvl="5" autoUpdateAnimBg="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dirty="0">
                <a:solidFill>
                  <a:schemeClr val="tx2"/>
                </a:solidFill>
              </a:rPr>
              <a:t>Learning Strategies </a:t>
            </a:r>
            <a:r>
              <a:rPr lang="en-US" sz="7300" dirty="0" smtClean="0">
                <a:solidFill>
                  <a:schemeClr val="tx2"/>
                </a:solidFill>
              </a:rPr>
              <a:t>Module</a:t>
            </a:r>
            <a:br>
              <a:rPr lang="en-US" sz="7300" dirty="0" smtClean="0">
                <a:solidFill>
                  <a:schemeClr val="tx2"/>
                </a:solidFill>
              </a:rPr>
            </a:br>
            <a:r>
              <a:rPr lang="en-US" sz="7300" dirty="0" smtClean="0">
                <a:solidFill>
                  <a:schemeClr val="tx2"/>
                </a:solidFill>
              </a:rPr>
              <a:t>Study 1</a:t>
            </a:r>
            <a:endParaRPr lang="en-US" sz="7300" dirty="0">
              <a:solidFill>
                <a:schemeClr val="tx2"/>
              </a:solidFill>
            </a:endParaRPr>
          </a:p>
        </p:txBody>
      </p:sp>
      <p:sp>
        <p:nvSpPr>
          <p:cNvPr id="3" name="Content Placeholder 2"/>
          <p:cNvSpPr>
            <a:spLocks noGrp="1"/>
          </p:cNvSpPr>
          <p:nvPr>
            <p:ph idx="1"/>
          </p:nvPr>
        </p:nvSpPr>
        <p:spPr/>
        <p:txBody>
          <a:bodyPr>
            <a:normAutofit lnSpcReduction="10000"/>
          </a:bodyPr>
          <a:lstStyle/>
          <a:p>
            <a:pPr>
              <a:spcBef>
                <a:spcPts val="1200"/>
              </a:spcBef>
            </a:pPr>
            <a:r>
              <a:rPr lang="en-US" dirty="0" smtClean="0"/>
              <a:t>Students took first course exam</a:t>
            </a:r>
          </a:p>
          <a:p>
            <a:pPr>
              <a:spcBef>
                <a:spcPts val="1200"/>
              </a:spcBef>
            </a:pPr>
            <a:r>
              <a:rPr lang="en-US" dirty="0" smtClean="0"/>
              <a:t>Received feedback </a:t>
            </a:r>
          </a:p>
          <a:p>
            <a:pPr>
              <a:spcBef>
                <a:spcPts val="1200"/>
              </a:spcBef>
            </a:pPr>
            <a:r>
              <a:rPr lang="en-US" dirty="0" smtClean="0"/>
              <a:t>Students took</a:t>
            </a:r>
            <a:r>
              <a:rPr lang="en-US" dirty="0"/>
              <a:t> </a:t>
            </a:r>
            <a:r>
              <a:rPr lang="en-US" dirty="0" smtClean="0"/>
              <a:t>Study Behavior Inventory </a:t>
            </a:r>
          </a:p>
          <a:p>
            <a:pPr lvl="1">
              <a:spcBef>
                <a:spcPts val="1200"/>
              </a:spcBef>
            </a:pPr>
            <a:r>
              <a:rPr lang="en-US" dirty="0" smtClean="0"/>
              <a:t>reported use of particular deep and/or shallow study strategies</a:t>
            </a:r>
          </a:p>
          <a:p>
            <a:pPr>
              <a:spcBef>
                <a:spcPts val="1200"/>
              </a:spcBef>
            </a:pPr>
            <a:r>
              <a:rPr lang="en-US" dirty="0" smtClean="0">
                <a:hlinkClick r:id="" action="ppaction://hlinkshowjump?jump=lastslide"/>
              </a:rPr>
              <a:t>Results</a:t>
            </a:r>
            <a:endParaRPr lang="en-US" dirty="0" smtClean="0"/>
          </a:p>
          <a:p>
            <a:pPr lvl="1">
              <a:spcBef>
                <a:spcPts val="1200"/>
              </a:spcBef>
            </a:pPr>
            <a:r>
              <a:rPr lang="en-US" dirty="0" smtClean="0"/>
              <a:t>Students who reported both high use of deep strategies </a:t>
            </a:r>
            <a:r>
              <a:rPr lang="en-US" i="1" dirty="0" smtClean="0"/>
              <a:t>and</a:t>
            </a:r>
            <a:r>
              <a:rPr lang="en-US" dirty="0" smtClean="0"/>
              <a:t> low use of shallow strategies performed the best</a:t>
            </a:r>
          </a:p>
        </p:txBody>
      </p:sp>
    </p:spTree>
    <p:extLst>
      <p:ext uri="{BB962C8B-B14F-4D97-AF65-F5344CB8AC3E}">
        <p14:creationId xmlns:p14="http://schemas.microsoft.com/office/powerpoint/2010/main" val="2435433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Prep Strategy # 4 </a:t>
            </a:r>
            <a:br>
              <a:rPr lang="en-US" dirty="0" smtClean="0">
                <a:solidFill>
                  <a:srgbClr val="FEFFFE">
                    <a:alpha val="95000"/>
                  </a:srgbClr>
                </a:solidFill>
              </a:rPr>
            </a:br>
            <a:r>
              <a:rPr lang="en-US" dirty="0" smtClean="0">
                <a:solidFill>
                  <a:srgbClr val="FEFFFE">
                    <a:alpha val="95000"/>
                  </a:srgbClr>
                </a:solidFill>
              </a:rPr>
              <a:t>Test Yourself</a:t>
            </a:r>
            <a:endParaRPr lang="en-US" dirty="0">
              <a:solidFill>
                <a:srgbClr val="FEFFFE">
                  <a:alpha val="95000"/>
                </a:srgbClr>
              </a:solidFill>
            </a:endParaRPr>
          </a:p>
        </p:txBody>
      </p:sp>
      <p:sp>
        <p:nvSpPr>
          <p:cNvPr id="43010" name="Rectangle 2"/>
          <p:cNvSpPr>
            <a:spLocks noGrp="1" noChangeArrowheads="1"/>
          </p:cNvSpPr>
          <p:nvPr>
            <p:ph type="body" idx="1"/>
          </p:nvPr>
        </p:nvSpPr>
        <p:spPr/>
        <p:txBody>
          <a:bodyPr anchor="t"/>
          <a:lstStyle/>
          <a:p>
            <a:pPr algn="ctr" eaLnBrk="1" hangingPunct="1">
              <a:lnSpc>
                <a:spcPct val="80000"/>
              </a:lnSpc>
              <a:spcAft>
                <a:spcPts val="600"/>
              </a:spcAft>
              <a:buNone/>
            </a:pPr>
            <a:r>
              <a:rPr lang="en-US" sz="3400" dirty="0">
                <a:latin typeface="Arial"/>
                <a:cs typeface="Arial"/>
              </a:rPr>
              <a:t>Benefits</a:t>
            </a:r>
          </a:p>
          <a:p>
            <a:pPr marL="495274" eaLnBrk="1" hangingPunct="1">
              <a:lnSpc>
                <a:spcPct val="80000"/>
              </a:lnSpc>
              <a:spcBef>
                <a:spcPts val="700"/>
              </a:spcBef>
              <a:spcAft>
                <a:spcPts val="600"/>
              </a:spcAft>
              <a:buBlip>
                <a:blip r:embed="rId2"/>
              </a:buBlip>
            </a:pPr>
            <a:r>
              <a:rPr lang="en-US" sz="3000" dirty="0"/>
              <a:t>Promotes multiple exposures to study material</a:t>
            </a:r>
          </a:p>
          <a:p>
            <a:pPr marL="888955" lvl="1" eaLnBrk="1" hangingPunct="1">
              <a:lnSpc>
                <a:spcPct val="80000"/>
              </a:lnSpc>
              <a:spcBef>
                <a:spcPts val="700"/>
              </a:spcBef>
              <a:spcAft>
                <a:spcPts val="600"/>
              </a:spcAft>
              <a:buClr>
                <a:schemeClr val="bg2"/>
              </a:buClr>
              <a:buFont typeface="Wingdings" charset="2"/>
              <a:buChar char="Ø"/>
            </a:pPr>
            <a:r>
              <a:rPr lang="en-US" sz="3000" dirty="0"/>
              <a:t>First study</a:t>
            </a:r>
          </a:p>
          <a:p>
            <a:pPr marL="1333432" lvl="2" eaLnBrk="1" hangingPunct="1">
              <a:lnSpc>
                <a:spcPct val="80000"/>
              </a:lnSpc>
              <a:spcBef>
                <a:spcPts val="700"/>
              </a:spcBef>
              <a:spcAft>
                <a:spcPts val="600"/>
              </a:spcAft>
              <a:buClr>
                <a:schemeClr val="bg2"/>
              </a:buClr>
            </a:pPr>
            <a:r>
              <a:rPr lang="en-US" sz="3000" dirty="0"/>
              <a:t>Study activities</a:t>
            </a:r>
          </a:p>
          <a:p>
            <a:pPr marL="1333432" lvl="2" eaLnBrk="1" hangingPunct="1">
              <a:lnSpc>
                <a:spcPct val="80000"/>
              </a:lnSpc>
              <a:spcBef>
                <a:spcPts val="700"/>
              </a:spcBef>
              <a:spcAft>
                <a:spcPts val="600"/>
              </a:spcAft>
              <a:buClr>
                <a:schemeClr val="bg2"/>
              </a:buClr>
            </a:pPr>
            <a:r>
              <a:rPr lang="en-US" sz="3000" dirty="0"/>
              <a:t>Self-testing</a:t>
            </a:r>
          </a:p>
          <a:p>
            <a:pPr marL="1333432" lvl="2" eaLnBrk="1" hangingPunct="1">
              <a:lnSpc>
                <a:spcPct val="80000"/>
              </a:lnSpc>
              <a:spcBef>
                <a:spcPts val="700"/>
              </a:spcBef>
              <a:spcAft>
                <a:spcPts val="600"/>
              </a:spcAft>
              <a:buClr>
                <a:schemeClr val="bg2"/>
              </a:buClr>
            </a:pPr>
            <a:r>
              <a:rPr lang="en-US" sz="3000" dirty="0"/>
              <a:t>Evaluating responses</a:t>
            </a:r>
          </a:p>
          <a:p>
            <a:pPr marL="1333432" lvl="2" eaLnBrk="1" hangingPunct="1">
              <a:lnSpc>
                <a:spcPct val="80000"/>
              </a:lnSpc>
              <a:spcBef>
                <a:spcPts val="700"/>
              </a:spcBef>
              <a:spcAft>
                <a:spcPts val="600"/>
              </a:spcAft>
              <a:buClr>
                <a:schemeClr val="bg2"/>
              </a:buClr>
            </a:pPr>
            <a:r>
              <a:rPr lang="en-US" sz="3000" dirty="0"/>
              <a:t>Review materials</a:t>
            </a:r>
          </a:p>
          <a:p>
            <a:pPr marL="888955" lvl="1" eaLnBrk="1" hangingPunct="1">
              <a:lnSpc>
                <a:spcPct val="80000"/>
              </a:lnSpc>
              <a:spcBef>
                <a:spcPts val="700"/>
              </a:spcBef>
              <a:spcAft>
                <a:spcPts val="600"/>
              </a:spcAft>
              <a:buClr>
                <a:schemeClr val="bg2"/>
              </a:buClr>
              <a:buFont typeface="Wingdings" charset="2"/>
              <a:buChar char="Ø"/>
            </a:pPr>
            <a:r>
              <a:rPr lang="en-US" sz="3000" dirty="0"/>
              <a:t>Restudy as appropriate</a:t>
            </a:r>
          </a:p>
          <a:p>
            <a:pPr marL="495274" eaLnBrk="1" hangingPunct="1">
              <a:lnSpc>
                <a:spcPct val="80000"/>
              </a:lnSpc>
              <a:spcBef>
                <a:spcPts val="700"/>
              </a:spcBef>
              <a:spcAft>
                <a:spcPts val="600"/>
              </a:spcAft>
              <a:buBlip>
                <a:blip r:embed="rId2"/>
              </a:buBlip>
            </a:pPr>
            <a:r>
              <a:rPr lang="en-US" sz="3000" dirty="0"/>
              <a:t>Provides feedback (self or teacher-provided)</a:t>
            </a:r>
          </a:p>
          <a:p>
            <a:pPr marL="888955" lvl="1" eaLnBrk="1" hangingPunct="1">
              <a:lnSpc>
                <a:spcPct val="80000"/>
              </a:lnSpc>
              <a:spcBef>
                <a:spcPts val="700"/>
              </a:spcBef>
              <a:spcAft>
                <a:spcPts val="600"/>
              </a:spcAft>
              <a:buClr>
                <a:schemeClr val="bg2"/>
              </a:buClr>
              <a:buFont typeface="Wingdings" charset="2"/>
              <a:buChar char="Ø"/>
            </a:pPr>
            <a:r>
              <a:rPr lang="en-US" sz="3000" dirty="0"/>
              <a:t>Aids in redirecting study to focus on learning needs</a:t>
            </a:r>
          </a:p>
          <a:p>
            <a:pPr marL="495274" eaLnBrk="1" hangingPunct="1">
              <a:lnSpc>
                <a:spcPct val="80000"/>
              </a:lnSpc>
              <a:spcBef>
                <a:spcPts val="700"/>
              </a:spcBef>
              <a:spcAft>
                <a:spcPts val="600"/>
              </a:spcAft>
              <a:buBlip>
                <a:blip r:embed="rId2"/>
              </a:buBlip>
            </a:pPr>
            <a:r>
              <a:rPr lang="en-US" sz="3000" dirty="0"/>
              <a:t>Improves your prediction of your exam performance</a:t>
            </a:r>
          </a:p>
          <a:p>
            <a:pPr marL="495274" eaLnBrk="1" hangingPunct="1">
              <a:lnSpc>
                <a:spcPct val="80000"/>
              </a:lnSpc>
              <a:spcBef>
                <a:spcPts val="700"/>
              </a:spcBef>
              <a:spcAft>
                <a:spcPts val="600"/>
              </a:spcAft>
              <a:buBlip>
                <a:blip r:embed="rId2"/>
              </a:buBlip>
            </a:pPr>
            <a:r>
              <a:rPr lang="en-US" sz="3000" dirty="0"/>
              <a:t>Helps improve learning, and thus exam performance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30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30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30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30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301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301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3010">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3010">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430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bldLvl="5"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p:txBody>
          <a:bodyPr/>
          <a:lstStyle/>
          <a:p>
            <a:pPr eaLnBrk="1" hangingPunct="1">
              <a:defRPr/>
            </a:pPr>
            <a:r>
              <a:rPr lang="en-US" dirty="0" smtClean="0">
                <a:solidFill>
                  <a:srgbClr val="FEFFFE">
                    <a:alpha val="95000"/>
                  </a:srgbClr>
                </a:solidFill>
              </a:rPr>
              <a:t>Prep Strategy # 4 Test Yourself</a:t>
            </a:r>
            <a:endParaRPr lang="en-US" dirty="0">
              <a:solidFill>
                <a:srgbClr val="FEFFFE">
                  <a:alpha val="95000"/>
                </a:srgbClr>
              </a:solidFill>
            </a:endParaRPr>
          </a:p>
        </p:txBody>
      </p:sp>
      <p:sp>
        <p:nvSpPr>
          <p:cNvPr id="43010" name="Rectangle 2"/>
          <p:cNvSpPr>
            <a:spLocks noGrp="1" noChangeArrowheads="1"/>
          </p:cNvSpPr>
          <p:nvPr>
            <p:ph type="body" idx="1"/>
          </p:nvPr>
        </p:nvSpPr>
        <p:spPr/>
        <p:txBody>
          <a:bodyPr anchor="t"/>
          <a:lstStyle/>
          <a:p>
            <a:pPr algn="ctr" eaLnBrk="1" hangingPunct="1">
              <a:lnSpc>
                <a:spcPct val="70000"/>
              </a:lnSpc>
              <a:spcAft>
                <a:spcPts val="1801"/>
              </a:spcAft>
              <a:buNone/>
            </a:pPr>
            <a:r>
              <a:rPr lang="en-US" sz="3400" dirty="0">
                <a:latin typeface="Arial"/>
                <a:cs typeface="Arial"/>
              </a:rPr>
              <a:t>Methods</a:t>
            </a:r>
          </a:p>
          <a:p>
            <a:pPr marL="495274" eaLnBrk="1" hangingPunct="1">
              <a:lnSpc>
                <a:spcPct val="100000"/>
              </a:lnSpc>
              <a:spcBef>
                <a:spcPts val="700"/>
              </a:spcBef>
              <a:buBlip>
                <a:blip r:embed="rId2"/>
              </a:buBlip>
            </a:pPr>
            <a:r>
              <a:rPr lang="en-US" sz="2800" dirty="0"/>
              <a:t>Flashcards</a:t>
            </a:r>
          </a:p>
          <a:p>
            <a:pPr marL="888955" lvl="1" eaLnBrk="1" hangingPunct="1">
              <a:lnSpc>
                <a:spcPct val="100000"/>
              </a:lnSpc>
              <a:spcBef>
                <a:spcPts val="700"/>
              </a:spcBef>
              <a:buClr>
                <a:schemeClr val="bg2"/>
              </a:buClr>
              <a:buFont typeface="Wingdings" charset="2"/>
              <a:buChar char="Ø"/>
            </a:pPr>
            <a:r>
              <a:rPr lang="en-US" sz="2800" dirty="0"/>
              <a:t>Provides opportunities for multiple exposures to the material</a:t>
            </a:r>
          </a:p>
          <a:p>
            <a:pPr marL="888955" lvl="1" eaLnBrk="1" hangingPunct="1">
              <a:lnSpc>
                <a:spcPct val="100000"/>
              </a:lnSpc>
              <a:spcBef>
                <a:spcPts val="700"/>
              </a:spcBef>
              <a:spcAft>
                <a:spcPts val="600"/>
              </a:spcAft>
              <a:buClr>
                <a:schemeClr val="bg2"/>
              </a:buClr>
              <a:buFont typeface="Wingdings" charset="2"/>
              <a:buChar char="Ø"/>
            </a:pPr>
            <a:r>
              <a:rPr lang="en-US" sz="2800" dirty="0"/>
              <a:t>Provides opportunity for feedback on the accuracy of your responses</a:t>
            </a:r>
          </a:p>
          <a:p>
            <a:pPr marL="495274" eaLnBrk="1" hangingPunct="1">
              <a:lnSpc>
                <a:spcPct val="100000"/>
              </a:lnSpc>
              <a:spcBef>
                <a:spcPts val="700"/>
              </a:spcBef>
              <a:spcAft>
                <a:spcPts val="600"/>
              </a:spcAft>
              <a:buBlip>
                <a:blip r:embed="rId2"/>
              </a:buBlip>
            </a:pPr>
            <a:r>
              <a:rPr lang="en-US" sz="2800" dirty="0"/>
              <a:t>Questions/problems provided in text, text website, or text study guide</a:t>
            </a:r>
          </a:p>
          <a:p>
            <a:pPr marL="888955" lvl="1" eaLnBrk="1" hangingPunct="1">
              <a:lnSpc>
                <a:spcPct val="100000"/>
              </a:lnSpc>
              <a:spcBef>
                <a:spcPts val="700"/>
              </a:spcBef>
              <a:buClr>
                <a:schemeClr val="bg2"/>
              </a:buClr>
              <a:buFont typeface="Wingdings" charset="2"/>
              <a:buChar char="Ø"/>
            </a:pPr>
            <a:r>
              <a:rPr lang="en-US" sz="2800" dirty="0"/>
              <a:t>Provides opportunities for multiple exposures to your material</a:t>
            </a:r>
          </a:p>
          <a:p>
            <a:pPr marL="888955" lvl="1" eaLnBrk="1" hangingPunct="1">
              <a:lnSpc>
                <a:spcPct val="100000"/>
              </a:lnSpc>
              <a:spcBef>
                <a:spcPts val="700"/>
              </a:spcBef>
              <a:spcAft>
                <a:spcPts val="600"/>
              </a:spcAft>
              <a:buClr>
                <a:schemeClr val="bg2"/>
              </a:buClr>
              <a:buFont typeface="Wingdings" charset="2"/>
              <a:buChar char="Ø"/>
            </a:pPr>
            <a:r>
              <a:rPr lang="en-US" sz="2800" dirty="0"/>
              <a:t>Provides opportunity for feedback</a:t>
            </a:r>
          </a:p>
          <a:p>
            <a:pPr marL="495274" eaLnBrk="1" hangingPunct="1">
              <a:lnSpc>
                <a:spcPct val="100000"/>
              </a:lnSpc>
              <a:spcBef>
                <a:spcPts val="700"/>
              </a:spcBef>
              <a:spcAft>
                <a:spcPts val="600"/>
              </a:spcAft>
              <a:buBlip>
                <a:blip r:embed="rId2"/>
              </a:buBlip>
            </a:pPr>
            <a:r>
              <a:rPr lang="en-US" sz="2800" dirty="0"/>
              <a:t>Teacher-provided homework questions or problems</a:t>
            </a:r>
          </a:p>
          <a:p>
            <a:pPr marL="888955" lvl="1" eaLnBrk="1" hangingPunct="1">
              <a:lnSpc>
                <a:spcPct val="100000"/>
              </a:lnSpc>
              <a:spcBef>
                <a:spcPts val="700"/>
              </a:spcBef>
              <a:buClr>
                <a:schemeClr val="bg2"/>
              </a:buClr>
              <a:buFont typeface="Wingdings" charset="2"/>
              <a:buChar char="Ø"/>
            </a:pPr>
            <a:r>
              <a:rPr lang="en-US" sz="2800" dirty="0"/>
              <a:t>Aids in redirecting study to focus on learning needs</a:t>
            </a:r>
          </a:p>
          <a:p>
            <a:pPr marL="495274" eaLnBrk="1" hangingPunct="1">
              <a:lnSpc>
                <a:spcPct val="100000"/>
              </a:lnSpc>
              <a:spcBef>
                <a:spcPts val="700"/>
              </a:spcBef>
              <a:buBlip>
                <a:blip r:embed="rId2"/>
              </a:buBlip>
            </a:pPr>
            <a:r>
              <a:rPr lang="en-US" sz="2800" dirty="0"/>
              <a:t>Ask a friend to ask you questions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30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30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30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30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301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301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30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bldLvl="5"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1092201" y="228599"/>
            <a:ext cx="11055350" cy="2090738"/>
          </a:xfrm>
        </p:spPr>
        <p:txBody>
          <a:bodyPr/>
          <a:lstStyle/>
          <a:p>
            <a:pPr algn="ctr"/>
            <a:r>
              <a:rPr lang="en-US">
                <a:solidFill>
                  <a:schemeClr val="tx2"/>
                </a:solidFill>
              </a:rPr>
              <a:t>This is the end of the slide show </a:t>
            </a:r>
            <a:endParaRPr lang="en-US"/>
          </a:p>
        </p:txBody>
      </p:sp>
      <p:sp>
        <p:nvSpPr>
          <p:cNvPr id="28675" name="Subtitle 2"/>
          <p:cNvSpPr>
            <a:spLocks noGrp="1"/>
          </p:cNvSpPr>
          <p:nvPr>
            <p:ph type="subTitle" idx="1"/>
          </p:nvPr>
        </p:nvSpPr>
        <p:spPr>
          <a:xfrm>
            <a:off x="635001" y="2667000"/>
            <a:ext cx="11734800" cy="6477001"/>
          </a:xfrm>
        </p:spPr>
        <p:txBody>
          <a:bodyPr/>
          <a:lstStyle/>
          <a:p>
            <a:pPr algn="l"/>
            <a:r>
              <a:rPr lang="en-US" sz="2000" b="1" i="1" u="sng" dirty="0">
                <a:latin typeface="Hoefler Text"/>
                <a:cs typeface="Hoefler Text"/>
                <a:sym typeface="Hoefler Text" charset="0"/>
              </a:rPr>
              <a:t>IMPORTANT</a:t>
            </a:r>
            <a:r>
              <a:rPr lang="en-US" sz="2400" b="1" u="sng" dirty="0"/>
              <a:t>:</a:t>
            </a:r>
            <a:r>
              <a:rPr lang="en-US" sz="2400" u="sng" dirty="0"/>
              <a:t> </a:t>
            </a:r>
          </a:p>
          <a:p>
            <a:pPr algn="l">
              <a:lnSpc>
                <a:spcPct val="100000"/>
              </a:lnSpc>
              <a:spcBef>
                <a:spcPts val="600"/>
              </a:spcBef>
            </a:pPr>
            <a:r>
              <a:rPr lang="en-US" sz="2400" b="1" i="1" dirty="0">
                <a:latin typeface="Arial"/>
                <a:cs typeface="Arial"/>
              </a:rPr>
              <a:t>You are going to need the information from the PowerPoint slides to complete the study plan in Step 3</a:t>
            </a:r>
            <a:r>
              <a:rPr lang="en-US" sz="2400" dirty="0">
                <a:latin typeface="Arial"/>
                <a:cs typeface="Arial"/>
              </a:rPr>
              <a:t>. </a:t>
            </a:r>
            <a:r>
              <a:rPr lang="en-US" sz="2400" b="1" i="1" dirty="0">
                <a:latin typeface="Arial"/>
                <a:cs typeface="Arial"/>
              </a:rPr>
              <a:t>Do one of the following: </a:t>
            </a:r>
          </a:p>
          <a:p>
            <a:pPr algn="l">
              <a:lnSpc>
                <a:spcPct val="100000"/>
              </a:lnSpc>
              <a:spcBef>
                <a:spcPts val="600"/>
              </a:spcBef>
            </a:pPr>
            <a:r>
              <a:rPr lang="en-US" sz="2400" dirty="0">
                <a:latin typeface="Arial"/>
                <a:cs typeface="Arial"/>
              </a:rPr>
              <a:t>     	1. Print a copy of the slides so they are available to you</a:t>
            </a:r>
          </a:p>
          <a:p>
            <a:pPr algn="l">
              <a:lnSpc>
                <a:spcPct val="100000"/>
              </a:lnSpc>
              <a:spcBef>
                <a:spcPts val="600"/>
              </a:spcBef>
            </a:pPr>
            <a:r>
              <a:rPr lang="en-US" sz="2400" dirty="0">
                <a:latin typeface="Arial"/>
                <a:cs typeface="Arial"/>
              </a:rPr>
              <a:t>     	2. Take notes on the slides</a:t>
            </a:r>
          </a:p>
          <a:p>
            <a:pPr algn="l">
              <a:lnSpc>
                <a:spcPct val="100000"/>
              </a:lnSpc>
              <a:spcBef>
                <a:spcPts val="600"/>
              </a:spcBef>
            </a:pPr>
            <a:r>
              <a:rPr lang="en-US" sz="2400" dirty="0">
                <a:latin typeface="Arial"/>
                <a:cs typeface="Arial"/>
              </a:rPr>
              <a:t>    	3. Save a copy of the PowerPoint slides to your desktop so you can access 	and read the file. </a:t>
            </a:r>
          </a:p>
          <a:p>
            <a:pPr algn="l"/>
            <a:r>
              <a:rPr lang="en-US" sz="2000" b="1" i="1" u="sng" dirty="0">
                <a:latin typeface="Hoefler Text"/>
                <a:cs typeface="Hoefler Text"/>
                <a:sym typeface="Hoefler Text" charset="0"/>
              </a:rPr>
              <a:t>NEXT</a:t>
            </a:r>
            <a:r>
              <a:rPr lang="en-US" sz="2400" b="1" u="sng" dirty="0"/>
              <a:t> </a:t>
            </a:r>
            <a:r>
              <a:rPr lang="en-US" sz="2000" b="1" i="1" u="sng" dirty="0">
                <a:latin typeface="Hoefler Text"/>
                <a:cs typeface="Hoefler Text"/>
                <a:sym typeface="Hoefler Text" charset="0"/>
              </a:rPr>
              <a:t>STEP</a:t>
            </a:r>
            <a:r>
              <a:rPr lang="en-US" sz="2400" b="1" u="sng" dirty="0"/>
              <a:t>: </a:t>
            </a:r>
          </a:p>
          <a:p>
            <a:pPr algn="l">
              <a:lnSpc>
                <a:spcPct val="100000"/>
              </a:lnSpc>
              <a:spcBef>
                <a:spcPts val="600"/>
              </a:spcBef>
            </a:pPr>
            <a:r>
              <a:rPr lang="en-US" sz="2400" dirty="0">
                <a:latin typeface="Arial"/>
                <a:cs typeface="Arial"/>
              </a:rPr>
              <a:t>To return to the </a:t>
            </a:r>
            <a:r>
              <a:rPr lang="en-US" sz="2400" b="1" i="1" dirty="0">
                <a:latin typeface="Arial"/>
                <a:cs typeface="Arial"/>
              </a:rPr>
              <a:t>Learning Strategies</a:t>
            </a:r>
            <a:r>
              <a:rPr lang="en-US" sz="2400" dirty="0">
                <a:latin typeface="Arial"/>
                <a:cs typeface="Arial"/>
              </a:rPr>
              <a:t> folders, close or minimize this file. </a:t>
            </a:r>
          </a:p>
          <a:p>
            <a:pPr algn="l">
              <a:lnSpc>
                <a:spcPct val="100000"/>
              </a:lnSpc>
              <a:spcBef>
                <a:spcPts val="600"/>
              </a:spcBef>
            </a:pPr>
            <a:r>
              <a:rPr lang="en-US" sz="2400" dirty="0">
                <a:latin typeface="Arial"/>
                <a:cs typeface="Arial"/>
              </a:rPr>
              <a:t>Go to the Blackboard window and in the area </a:t>
            </a:r>
            <a:r>
              <a:rPr lang="en-US" sz="2400" i="1" dirty="0">
                <a:latin typeface="Arial"/>
                <a:cs typeface="Arial"/>
              </a:rPr>
              <a:t>below</a:t>
            </a:r>
            <a:r>
              <a:rPr lang="en-US" sz="2400" dirty="0">
                <a:latin typeface="Arial"/>
                <a:cs typeface="Arial"/>
              </a:rPr>
              <a:t> the tabs and to the </a:t>
            </a:r>
            <a:r>
              <a:rPr lang="en-US" sz="2400" i="1" dirty="0">
                <a:latin typeface="Arial"/>
                <a:cs typeface="Arial"/>
              </a:rPr>
              <a:t>right</a:t>
            </a:r>
            <a:r>
              <a:rPr lang="en-US" sz="2400" dirty="0">
                <a:latin typeface="Arial"/>
                <a:cs typeface="Arial"/>
              </a:rPr>
              <a:t> of the course title click on </a:t>
            </a:r>
            <a:r>
              <a:rPr lang="en-US" sz="2400" b="1" dirty="0">
                <a:latin typeface="Arial"/>
                <a:cs typeface="Arial"/>
              </a:rPr>
              <a:t>STEP 2. Learning Strategies </a:t>
            </a:r>
            <a:r>
              <a:rPr lang="en-US" sz="2400" dirty="0">
                <a:latin typeface="Arial"/>
                <a:cs typeface="Arial"/>
              </a:rPr>
              <a:t>(to return to the </a:t>
            </a:r>
            <a:r>
              <a:rPr lang="en-US" sz="2400" b="1" i="1" dirty="0">
                <a:latin typeface="Arial"/>
                <a:cs typeface="Arial"/>
              </a:rPr>
              <a:t>Learning Strategies</a:t>
            </a:r>
            <a:r>
              <a:rPr lang="en-US" sz="2400" dirty="0">
                <a:latin typeface="Arial"/>
                <a:cs typeface="Arial"/>
              </a:rPr>
              <a:t> folder), and then on </a:t>
            </a:r>
            <a:r>
              <a:rPr lang="en-US" sz="2400" i="1" dirty="0">
                <a:latin typeface="Arial"/>
                <a:cs typeface="Arial"/>
              </a:rPr>
              <a:t>Assessments</a:t>
            </a:r>
            <a:r>
              <a:rPr lang="en-US" sz="2400" dirty="0">
                <a:latin typeface="Arial"/>
                <a:cs typeface="Arial"/>
              </a:rPr>
              <a:t> to return to the </a:t>
            </a:r>
            <a:r>
              <a:rPr lang="en-US" sz="2400" b="1" i="1" dirty="0">
                <a:latin typeface="Arial"/>
                <a:cs typeface="Arial"/>
              </a:rPr>
              <a:t>Learning Strategies</a:t>
            </a:r>
            <a:r>
              <a:rPr lang="en-US" sz="2400" dirty="0">
                <a:latin typeface="Arial"/>
                <a:cs typeface="Arial"/>
              </a:rPr>
              <a:t> area and to open the final folder titled, </a:t>
            </a:r>
            <a:r>
              <a:rPr lang="en-US" sz="2400" b="1" dirty="0">
                <a:latin typeface="Arial"/>
                <a:cs typeface="Arial"/>
              </a:rPr>
              <a:t>STEP 3. Create a Study Plan</a:t>
            </a:r>
            <a:r>
              <a:rPr lang="en-US" sz="2400" dirty="0">
                <a:latin typeface="Arial"/>
                <a:cs typeface="Arial"/>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dirty="0">
                <a:solidFill>
                  <a:schemeClr val="tx2"/>
                </a:solidFill>
              </a:rPr>
              <a:t>Learning Strategies Module</a:t>
            </a:r>
            <a:br>
              <a:rPr lang="en-US" sz="5400" dirty="0">
                <a:solidFill>
                  <a:schemeClr val="tx2"/>
                </a:solidFill>
              </a:rPr>
            </a:br>
            <a:r>
              <a:rPr lang="en-US" sz="4800" dirty="0">
                <a:solidFill>
                  <a:schemeClr val="tx2"/>
                </a:solidFill>
              </a:rPr>
              <a:t>Overson &amp; Benassi, 2012</a:t>
            </a:r>
          </a:p>
        </p:txBody>
      </p:sp>
      <p:pic>
        <p:nvPicPr>
          <p:cNvPr id="5" name="Picture 4"/>
          <p:cNvPicPr>
            <a:picLocks noChangeAspect="1"/>
          </p:cNvPicPr>
          <p:nvPr/>
        </p:nvPicPr>
        <p:blipFill>
          <a:blip r:embed="rId2">
            <a:clrChange>
              <a:clrFrom>
                <a:srgbClr val="000000"/>
              </a:clrFrom>
              <a:clrTo>
                <a:srgbClr val="000000">
                  <a:alpha val="0"/>
                </a:srgbClr>
              </a:clrTo>
            </a:clrChange>
          </a:blip>
          <a:stretch>
            <a:fillRect/>
          </a:stretch>
        </p:blipFill>
        <p:spPr>
          <a:xfrm>
            <a:off x="2840317" y="2362201"/>
            <a:ext cx="7324169" cy="6188139"/>
          </a:xfrm>
          <a:prstGeom prst="rect">
            <a:avLst/>
          </a:prstGeom>
        </p:spPr>
      </p:pic>
      <p:sp>
        <p:nvSpPr>
          <p:cNvPr id="6" name="TextBox 5"/>
          <p:cNvSpPr txBox="1"/>
          <p:nvPr/>
        </p:nvSpPr>
        <p:spPr>
          <a:xfrm>
            <a:off x="4521201" y="7325380"/>
            <a:ext cx="3200400" cy="530057"/>
          </a:xfrm>
          <a:prstGeom prst="rect">
            <a:avLst/>
          </a:prstGeom>
          <a:solidFill>
            <a:srgbClr val="FFFFFF"/>
          </a:solidFill>
        </p:spPr>
        <p:txBody>
          <a:bodyPr wrap="square" lIns="91435" tIns="45718" rIns="91435" bIns="45718" rtlCol="0">
            <a:spAutoFit/>
          </a:bodyPr>
          <a:lstStyle/>
          <a:p>
            <a:r>
              <a:rPr lang="en-US" sz="2800" dirty="0">
                <a:latin typeface="Arial"/>
                <a:cs typeface="Arial"/>
              </a:rPr>
              <a:t>Deep Processing</a:t>
            </a:r>
          </a:p>
        </p:txBody>
      </p:sp>
      <p:sp>
        <p:nvSpPr>
          <p:cNvPr id="7" name="TextBox 6"/>
          <p:cNvSpPr txBox="1"/>
          <p:nvPr/>
        </p:nvSpPr>
        <p:spPr>
          <a:xfrm>
            <a:off x="4749800" y="6858001"/>
            <a:ext cx="3124200" cy="461665"/>
          </a:xfrm>
          <a:prstGeom prst="rect">
            <a:avLst/>
          </a:prstGeom>
          <a:solidFill>
            <a:srgbClr val="FFFFFF"/>
          </a:solidFill>
        </p:spPr>
        <p:txBody>
          <a:bodyPr wrap="square" lIns="91435" tIns="45718" rIns="91435" bIns="45718" rtlCol="0">
            <a:spAutoFit/>
          </a:bodyPr>
          <a:lstStyle/>
          <a:p>
            <a:pPr algn="l"/>
            <a:r>
              <a:rPr lang="en-US" sz="2400" dirty="0">
                <a:latin typeface="Arial"/>
                <a:cs typeface="Arial"/>
              </a:rPr>
              <a:t>Low                  High</a:t>
            </a:r>
          </a:p>
        </p:txBody>
      </p:sp>
      <p:sp>
        <p:nvSpPr>
          <p:cNvPr id="8" name="TextBox 7"/>
          <p:cNvSpPr txBox="1"/>
          <p:nvPr/>
        </p:nvSpPr>
        <p:spPr>
          <a:xfrm rot="16200000">
            <a:off x="1597055" y="4524345"/>
            <a:ext cx="3657600" cy="400110"/>
          </a:xfrm>
          <a:prstGeom prst="rect">
            <a:avLst/>
          </a:prstGeom>
          <a:solidFill>
            <a:srgbClr val="FFFFFF"/>
          </a:solidFill>
        </p:spPr>
        <p:txBody>
          <a:bodyPr wrap="square" lIns="91435" tIns="45718" rIns="91435" bIns="45718" rtlCol="0">
            <a:spAutoFit/>
          </a:bodyPr>
          <a:lstStyle/>
          <a:p>
            <a:r>
              <a:rPr lang="en-US" sz="2000" dirty="0">
                <a:latin typeface="Arial"/>
                <a:cs typeface="Arial"/>
              </a:rPr>
              <a:t>Mean Exam 1 Score (Percent) </a:t>
            </a:r>
          </a:p>
        </p:txBody>
      </p:sp>
      <p:sp>
        <p:nvSpPr>
          <p:cNvPr id="9" name="TextBox 8"/>
          <p:cNvSpPr txBox="1"/>
          <p:nvPr/>
        </p:nvSpPr>
        <p:spPr>
          <a:xfrm>
            <a:off x="8255000" y="2667000"/>
            <a:ext cx="1295400" cy="584777"/>
          </a:xfrm>
          <a:prstGeom prst="rect">
            <a:avLst/>
          </a:prstGeom>
          <a:solidFill>
            <a:srgbClr val="FFFFFF"/>
          </a:solidFill>
        </p:spPr>
        <p:txBody>
          <a:bodyPr wrap="square" lIns="91435" tIns="45718" rIns="91435" bIns="45718" rtlCol="0">
            <a:spAutoFit/>
          </a:bodyPr>
          <a:lstStyle/>
          <a:p>
            <a:r>
              <a:rPr lang="en-US" sz="1600" dirty="0">
                <a:latin typeface="Arial"/>
                <a:cs typeface="Arial"/>
              </a:rPr>
              <a:t>Shallow Processing</a:t>
            </a:r>
          </a:p>
        </p:txBody>
      </p:sp>
      <p:sp>
        <p:nvSpPr>
          <p:cNvPr id="10" name="TextBox 9"/>
          <p:cNvSpPr txBox="1"/>
          <p:nvPr/>
        </p:nvSpPr>
        <p:spPr>
          <a:xfrm>
            <a:off x="8788401" y="3225224"/>
            <a:ext cx="838199" cy="584777"/>
          </a:xfrm>
          <a:prstGeom prst="rect">
            <a:avLst/>
          </a:prstGeom>
          <a:solidFill>
            <a:srgbClr val="FFFFFF"/>
          </a:solidFill>
        </p:spPr>
        <p:txBody>
          <a:bodyPr wrap="square" lIns="91435" tIns="45718" rIns="91435" bIns="45718" rtlCol="0">
            <a:spAutoFit/>
          </a:bodyPr>
          <a:lstStyle/>
          <a:p>
            <a:pPr algn="l"/>
            <a:r>
              <a:rPr lang="en-US" sz="1600" dirty="0">
                <a:latin typeface="Arial"/>
                <a:cs typeface="Arial"/>
              </a:rPr>
              <a:t>Low</a:t>
            </a:r>
          </a:p>
          <a:p>
            <a:pPr algn="l"/>
            <a:r>
              <a:rPr lang="en-US" sz="1600" dirty="0">
                <a:latin typeface="Arial"/>
                <a:cs typeface="Arial"/>
              </a:rPr>
              <a:t>High</a:t>
            </a:r>
          </a:p>
        </p:txBody>
      </p:sp>
      <p:sp>
        <p:nvSpPr>
          <p:cNvPr id="11" name="Action Button: Return 10">
            <a:hlinkClick r:id="" action="ppaction://hlinkshowjump?jump=lastslideviewed" highlightClick="1"/>
          </p:cNvPr>
          <p:cNvSpPr/>
          <p:nvPr/>
        </p:nvSpPr>
        <p:spPr bwMode="auto">
          <a:xfrm>
            <a:off x="11074402" y="8382001"/>
            <a:ext cx="838199" cy="533400"/>
          </a:xfrm>
          <a:prstGeom prst="actionButtonReturn">
            <a:avLst/>
          </a:prstGeom>
          <a:blipFill dpi="0" rotWithShape="0">
            <a:blip r:embed="rId3">
              <a:alphaModFix amt="30000"/>
            </a:blip>
            <a:srcRect/>
            <a:tile tx="0" ty="0" sx="100000" sy="100000" flip="none" algn="tl"/>
          </a:blipFill>
          <a:ln w="6350" cap="flat" cmpd="sng" algn="ctr">
            <a:noFill/>
            <a:prstDash val="solid"/>
            <a:round/>
            <a:headEnd type="none" w="med" len="med"/>
            <a:tailEnd type="none" w="med" len="med"/>
          </a:ln>
          <a:effectLst/>
        </p:spPr>
        <p:txBody>
          <a:bodyPr vert="horz" wrap="square" lIns="91435" tIns="45718" rIns="91435" bIns="45718" numCol="1" rtlCol="0" anchor="t" anchorCtr="0" compatLnSpc="1">
            <a:prstTxWarp prst="textNoShape">
              <a:avLst/>
            </a:prstTxWarp>
          </a:bodyPr>
          <a:lstStyle/>
          <a:p>
            <a:pPr defTabSz="914354"/>
            <a:endParaRPr lang="en-US">
              <a:ea typeface="ヒラギノ明朝 ProN W3" charset="-128"/>
              <a:cs typeface="ヒラギノ明朝 ProN W3" charset="-128"/>
            </a:endParaRPr>
          </a:p>
        </p:txBody>
      </p:sp>
    </p:spTree>
    <p:extLst>
      <p:ext uri="{BB962C8B-B14F-4D97-AF65-F5344CB8AC3E}">
        <p14:creationId xmlns:p14="http://schemas.microsoft.com/office/powerpoint/2010/main" val="3137539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dirty="0">
                <a:solidFill>
                  <a:schemeClr val="tx2"/>
                </a:solidFill>
              </a:rPr>
              <a:t>Learning Strategies </a:t>
            </a:r>
            <a:r>
              <a:rPr lang="en-US" sz="7300" dirty="0" smtClean="0">
                <a:solidFill>
                  <a:schemeClr val="tx2"/>
                </a:solidFill>
              </a:rPr>
              <a:t>Module</a:t>
            </a:r>
            <a:br>
              <a:rPr lang="en-US" sz="7300" dirty="0" smtClean="0">
                <a:solidFill>
                  <a:schemeClr val="tx2"/>
                </a:solidFill>
              </a:rPr>
            </a:br>
            <a:r>
              <a:rPr lang="en-US" sz="7300" dirty="0" smtClean="0">
                <a:solidFill>
                  <a:schemeClr val="tx2"/>
                </a:solidFill>
              </a:rPr>
              <a:t>Study 2</a:t>
            </a:r>
            <a:endParaRPr lang="en-US" sz="7300" dirty="0">
              <a:solidFill>
                <a:schemeClr val="tx2"/>
              </a:solidFill>
            </a:endParaRPr>
          </a:p>
        </p:txBody>
      </p:sp>
      <p:sp>
        <p:nvSpPr>
          <p:cNvPr id="3" name="Content Placeholder 2"/>
          <p:cNvSpPr>
            <a:spLocks noGrp="1"/>
          </p:cNvSpPr>
          <p:nvPr>
            <p:ph idx="1"/>
          </p:nvPr>
        </p:nvSpPr>
        <p:spPr/>
        <p:txBody>
          <a:bodyPr>
            <a:normAutofit fontScale="85000" lnSpcReduction="20000"/>
          </a:bodyPr>
          <a:lstStyle/>
          <a:p>
            <a:pPr>
              <a:spcBef>
                <a:spcPts val="1200"/>
              </a:spcBef>
            </a:pPr>
            <a:r>
              <a:rPr lang="en-US" dirty="0" smtClean="0"/>
              <a:t>Students took first course exam</a:t>
            </a:r>
          </a:p>
          <a:p>
            <a:pPr>
              <a:spcBef>
                <a:spcPts val="1200"/>
              </a:spcBef>
            </a:pPr>
            <a:r>
              <a:rPr lang="en-US" dirty="0" smtClean="0"/>
              <a:t>Received feedback </a:t>
            </a:r>
          </a:p>
          <a:p>
            <a:pPr>
              <a:spcBef>
                <a:spcPts val="1200"/>
              </a:spcBef>
            </a:pPr>
            <a:r>
              <a:rPr lang="en-US" dirty="0" smtClean="0"/>
              <a:t>Students took</a:t>
            </a:r>
            <a:r>
              <a:rPr lang="en-US" dirty="0"/>
              <a:t> </a:t>
            </a:r>
            <a:r>
              <a:rPr lang="en-US" dirty="0" smtClean="0"/>
              <a:t>Study Behavior Inventory </a:t>
            </a:r>
          </a:p>
          <a:p>
            <a:pPr lvl="1">
              <a:spcBef>
                <a:spcPts val="1200"/>
              </a:spcBef>
            </a:pPr>
            <a:r>
              <a:rPr lang="en-US" dirty="0" smtClean="0"/>
              <a:t>reported use of particular deep and/or shallow study strategies</a:t>
            </a:r>
          </a:p>
          <a:p>
            <a:pPr>
              <a:spcBef>
                <a:spcPts val="1200"/>
              </a:spcBef>
            </a:pPr>
            <a:r>
              <a:rPr lang="en-US" dirty="0" smtClean="0"/>
              <a:t>Study Strategies Module</a:t>
            </a:r>
          </a:p>
          <a:p>
            <a:pPr lvl="1">
              <a:spcBef>
                <a:spcPts val="1200"/>
              </a:spcBef>
              <a:buFont typeface="Wingdings" charset="2"/>
              <a:buChar char="Ø"/>
            </a:pPr>
            <a:r>
              <a:rPr lang="en-US" dirty="0"/>
              <a:t>Half viewed the cognitively-based module</a:t>
            </a:r>
          </a:p>
          <a:p>
            <a:pPr lvl="1">
              <a:spcBef>
                <a:spcPts val="1200"/>
              </a:spcBef>
              <a:buFont typeface="Wingdings" charset="2"/>
              <a:buChar char="Ø"/>
            </a:pPr>
            <a:r>
              <a:rPr lang="en-US" dirty="0"/>
              <a:t>Half viewed the affirmation </a:t>
            </a:r>
            <a:r>
              <a:rPr lang="en-US" dirty="0" smtClean="0"/>
              <a:t>module</a:t>
            </a:r>
          </a:p>
          <a:p>
            <a:pPr>
              <a:spcBef>
                <a:spcPts val="1200"/>
              </a:spcBef>
            </a:pPr>
            <a:r>
              <a:rPr lang="en-US" dirty="0" smtClean="0"/>
              <a:t>Students took second exam</a:t>
            </a:r>
          </a:p>
          <a:p>
            <a:pPr lvl="1">
              <a:spcBef>
                <a:spcPts val="1200"/>
              </a:spcBef>
              <a:buFont typeface="Wingdings" charset="2"/>
              <a:buChar char="Ø"/>
            </a:pPr>
            <a:r>
              <a:rPr lang="en-US" dirty="0" smtClean="0"/>
              <a:t>Significant but small improvement for students who viewed the cognitively-based module</a:t>
            </a:r>
            <a:endParaRPr lang="en-US" dirty="0"/>
          </a:p>
        </p:txBody>
      </p:sp>
    </p:spTree>
    <p:extLst>
      <p:ext uri="{BB962C8B-B14F-4D97-AF65-F5344CB8AC3E}">
        <p14:creationId xmlns:p14="http://schemas.microsoft.com/office/powerpoint/2010/main" val="1294517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dirty="0">
                <a:solidFill>
                  <a:schemeClr val="tx2"/>
                </a:solidFill>
              </a:rPr>
              <a:t>Learning Strategies Module</a:t>
            </a:r>
            <a:br>
              <a:rPr lang="en-US" sz="7300" dirty="0">
                <a:solidFill>
                  <a:schemeClr val="tx2"/>
                </a:solidFill>
              </a:rPr>
            </a:br>
            <a:r>
              <a:rPr lang="en-US" sz="7300" dirty="0" smtClean="0">
                <a:solidFill>
                  <a:schemeClr val="tx2"/>
                </a:solidFill>
              </a:rPr>
              <a:t>Study 3: Mentor Intervention</a:t>
            </a:r>
            <a:endParaRPr lang="en-US" sz="7300" dirty="0">
              <a:solidFill>
                <a:schemeClr val="tx2"/>
              </a:solidFill>
            </a:endParaRPr>
          </a:p>
        </p:txBody>
      </p:sp>
      <p:sp>
        <p:nvSpPr>
          <p:cNvPr id="3" name="Content Placeholder 2"/>
          <p:cNvSpPr>
            <a:spLocks noGrp="1"/>
          </p:cNvSpPr>
          <p:nvPr>
            <p:ph idx="1"/>
          </p:nvPr>
        </p:nvSpPr>
        <p:spPr/>
        <p:txBody>
          <a:bodyPr>
            <a:normAutofit fontScale="85000" lnSpcReduction="20000"/>
          </a:bodyPr>
          <a:lstStyle/>
          <a:p>
            <a:pPr>
              <a:spcBef>
                <a:spcPts val="1200"/>
              </a:spcBef>
            </a:pPr>
            <a:r>
              <a:rPr lang="en-US" dirty="0" smtClean="0"/>
              <a:t>Students in introductory Biology took first course exam</a:t>
            </a:r>
          </a:p>
          <a:p>
            <a:pPr>
              <a:spcBef>
                <a:spcPts val="1200"/>
              </a:spcBef>
            </a:pPr>
            <a:r>
              <a:rPr lang="en-US" dirty="0" smtClean="0"/>
              <a:t>Received feedback</a:t>
            </a:r>
          </a:p>
          <a:p>
            <a:pPr>
              <a:spcBef>
                <a:spcPts val="1200"/>
              </a:spcBef>
            </a:pPr>
            <a:r>
              <a:rPr lang="en-US" dirty="0" smtClean="0"/>
              <a:t>Study Behavior Inventory</a:t>
            </a:r>
          </a:p>
          <a:p>
            <a:pPr>
              <a:spcBef>
                <a:spcPts val="1200"/>
              </a:spcBef>
            </a:pPr>
            <a:r>
              <a:rPr lang="en-US" dirty="0" smtClean="0"/>
              <a:t>Students viewed Cognitively-based Study Strategies Module</a:t>
            </a:r>
          </a:p>
          <a:p>
            <a:pPr>
              <a:spcBef>
                <a:spcPts val="1200"/>
              </a:spcBef>
            </a:pPr>
            <a:r>
              <a:rPr lang="en-US" dirty="0" smtClean="0"/>
              <a:t>Compared their reported strategies with those on the module</a:t>
            </a:r>
          </a:p>
          <a:p>
            <a:pPr>
              <a:spcBef>
                <a:spcPts val="1200"/>
              </a:spcBef>
            </a:pPr>
            <a:r>
              <a:rPr lang="en-US" dirty="0" smtClean="0"/>
              <a:t>Composed a 6-point plan for studying for next exam</a:t>
            </a:r>
          </a:p>
          <a:p>
            <a:pPr>
              <a:spcBef>
                <a:spcPts val="1200"/>
              </a:spcBef>
            </a:pPr>
            <a:r>
              <a:rPr lang="en-US" dirty="0" smtClean="0"/>
              <a:t>Paired with Study Mentors</a:t>
            </a:r>
            <a:endParaRPr lang="en-US" dirty="0"/>
          </a:p>
          <a:p>
            <a:pPr>
              <a:spcBef>
                <a:spcPts val="1200"/>
              </a:spcBef>
            </a:pPr>
            <a:r>
              <a:rPr lang="en-US" dirty="0" smtClean="0"/>
              <a:t>Significant improvement with the addition of Mentors</a:t>
            </a:r>
          </a:p>
        </p:txBody>
      </p:sp>
    </p:spTree>
    <p:extLst>
      <p:ext uri="{BB962C8B-B14F-4D97-AF65-F5344CB8AC3E}">
        <p14:creationId xmlns:p14="http://schemas.microsoft.com/office/powerpoint/2010/main" val="1983695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dirty="0">
                <a:solidFill>
                  <a:schemeClr val="tx2"/>
                </a:solidFill>
              </a:rPr>
              <a:t>Learning Strategies Module</a:t>
            </a:r>
            <a:br>
              <a:rPr lang="en-US" sz="7300" dirty="0">
                <a:solidFill>
                  <a:schemeClr val="tx2"/>
                </a:solidFill>
              </a:rPr>
            </a:br>
            <a:r>
              <a:rPr lang="en-US" sz="7300" dirty="0" smtClean="0">
                <a:solidFill>
                  <a:schemeClr val="tx2"/>
                </a:solidFill>
              </a:rPr>
              <a:t>Current Interventions</a:t>
            </a:r>
            <a:endParaRPr lang="en-US" sz="7300" dirty="0">
              <a:solidFill>
                <a:schemeClr val="tx2"/>
              </a:solidFill>
            </a:endParaRPr>
          </a:p>
        </p:txBody>
      </p:sp>
      <p:sp>
        <p:nvSpPr>
          <p:cNvPr id="3" name="Content Placeholder 2"/>
          <p:cNvSpPr>
            <a:spLocks noGrp="1"/>
          </p:cNvSpPr>
          <p:nvPr>
            <p:ph idx="1"/>
          </p:nvPr>
        </p:nvSpPr>
        <p:spPr/>
        <p:txBody>
          <a:bodyPr/>
          <a:lstStyle/>
          <a:p>
            <a:r>
              <a:rPr lang="en-US" dirty="0" smtClean="0"/>
              <a:t>All students in introductory biology are required take study module at start of semester</a:t>
            </a:r>
          </a:p>
          <a:p>
            <a:r>
              <a:rPr lang="en-US" dirty="0" smtClean="0"/>
              <a:t>Paired with mentor </a:t>
            </a:r>
            <a:r>
              <a:rPr lang="en-US" i="1" dirty="0" smtClean="0"/>
              <a:t>prior </a:t>
            </a:r>
            <a:r>
              <a:rPr lang="en-US" dirty="0" smtClean="0"/>
              <a:t>to first exam</a:t>
            </a:r>
          </a:p>
          <a:p>
            <a:endParaRPr lang="en-US" dirty="0" smtClean="0"/>
          </a:p>
          <a:p>
            <a:endParaRPr lang="en-US" dirty="0" smtClean="0"/>
          </a:p>
          <a:p>
            <a:endParaRPr lang="en-US" dirty="0"/>
          </a:p>
        </p:txBody>
      </p:sp>
    </p:spTree>
    <p:extLst>
      <p:ext uri="{BB962C8B-B14F-4D97-AF65-F5344CB8AC3E}">
        <p14:creationId xmlns:p14="http://schemas.microsoft.com/office/powerpoint/2010/main" val="1086843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solidFill>
              </a:rPr>
              <a:t>Cognitively-based </a:t>
            </a:r>
            <a:br>
              <a:rPr lang="en-US" dirty="0" smtClean="0">
                <a:solidFill>
                  <a:schemeClr val="tx2"/>
                </a:solidFill>
              </a:rPr>
            </a:br>
            <a:r>
              <a:rPr lang="en-US" dirty="0" smtClean="0">
                <a:solidFill>
                  <a:schemeClr val="tx2"/>
                </a:solidFill>
              </a:rPr>
              <a:t>Learning Strategies Module </a:t>
            </a:r>
            <a:endParaRPr lang="en-US" dirty="0">
              <a:solidFill>
                <a:schemeClr val="tx2"/>
              </a:solidFill>
            </a:endParaRP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59462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p:txBody>
          <a:bodyPr/>
          <a:lstStyle/>
          <a:p>
            <a:pPr eaLnBrk="1" hangingPunct="1">
              <a:defRPr/>
            </a:pPr>
            <a:r>
              <a:rPr lang="en-US" dirty="0">
                <a:solidFill>
                  <a:srgbClr val="FEFFFE">
                    <a:alpha val="95000"/>
                  </a:srgbClr>
                </a:solidFill>
              </a:rPr>
              <a:t>Objectives</a:t>
            </a:r>
          </a:p>
        </p:txBody>
      </p:sp>
      <p:sp>
        <p:nvSpPr>
          <p:cNvPr id="15362" name="Rectangle 2"/>
          <p:cNvSpPr>
            <a:spLocks noGrp="1" noChangeArrowheads="1"/>
          </p:cNvSpPr>
          <p:nvPr>
            <p:ph type="body" idx="1"/>
          </p:nvPr>
        </p:nvSpPr>
        <p:spPr/>
        <p:txBody>
          <a:bodyPr/>
          <a:lstStyle/>
          <a:p>
            <a:pPr eaLnBrk="1" hangingPunct="1">
              <a:buFontTx/>
              <a:buBlip>
                <a:blip r:embed="rId2"/>
              </a:buBlip>
            </a:pPr>
            <a:r>
              <a:rPr lang="en-US"/>
              <a:t>Manage your study time</a:t>
            </a:r>
          </a:p>
          <a:p>
            <a:pPr eaLnBrk="1" hangingPunct="1">
              <a:buFontTx/>
              <a:buBlip>
                <a:blip r:embed="rId2"/>
              </a:buBlip>
            </a:pPr>
            <a:r>
              <a:rPr lang="en-US"/>
              <a:t>Reflect on your upcoming exam</a:t>
            </a:r>
          </a:p>
          <a:p>
            <a:pPr eaLnBrk="1" hangingPunct="1">
              <a:buFontTx/>
              <a:buBlip>
                <a:blip r:embed="rId2"/>
              </a:buBlip>
            </a:pPr>
            <a:r>
              <a:rPr lang="en-US"/>
              <a:t>Apply techniques to guide you as you prepare for your exam </a:t>
            </a:r>
          </a:p>
        </p:txBody>
      </p:sp>
      <p:sp>
        <p:nvSpPr>
          <p:cNvPr id="15363" name="Rectangle 3"/>
          <p:cNvSpPr>
            <a:spLocks/>
          </p:cNvSpPr>
          <p:nvPr/>
        </p:nvSpPr>
        <p:spPr bwMode="auto">
          <a:xfrm>
            <a:off x="3170199" y="3101201"/>
            <a:ext cx="5799214" cy="553998"/>
          </a:xfrm>
          <a:prstGeom prst="rect">
            <a:avLst/>
          </a:prstGeom>
          <a:noFill/>
          <a:ln w="12700">
            <a:noFill/>
            <a:miter lim="800000"/>
            <a:headEnd/>
            <a:tailEnd/>
          </a:ln>
        </p:spPr>
        <p:txBody>
          <a:bodyPr wrap="none" lIns="0" tIns="0" rIns="0" bIns="0" anchor="ctr">
            <a:prstTxWarp prst="textNoShape">
              <a:avLst/>
            </a:prstTxWarp>
            <a:spAutoFit/>
          </a:bodyPr>
          <a:lstStyle/>
          <a:p>
            <a:r>
              <a:rPr lang="en-US" sz="3600" dirty="0">
                <a:solidFill>
                  <a:schemeClr val="tx1"/>
                </a:solidFill>
                <a:latin typeface="Arial"/>
                <a:cs typeface="Arial"/>
              </a:rPr>
              <a:t>This module will help you to: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36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bldLvl="5" autoUpdateAnimBg="0"/>
      <p:bldP spid="1536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p:txBody>
          <a:bodyPr/>
          <a:lstStyle/>
          <a:p>
            <a:pPr eaLnBrk="1" hangingPunct="1"/>
            <a:r>
              <a:rPr lang="en-US"/>
              <a:t>Managing Your </a:t>
            </a:r>
            <a:br>
              <a:rPr lang="en-US"/>
            </a:br>
            <a:r>
              <a:rPr lang="en-US"/>
              <a:t>Study Time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Subtitle">
  <a:themeElements>
    <a:clrScheme name="">
      <a:dk1>
        <a:srgbClr val="424D43"/>
      </a:dk1>
      <a:lt1>
        <a:srgbClr val="BDB2BC"/>
      </a:lt1>
      <a:dk2>
        <a:srgbClr val="000000"/>
      </a:dk2>
      <a:lt2>
        <a:srgbClr val="808080"/>
      </a:lt2>
      <a:accent1>
        <a:srgbClr val="BBE0E3"/>
      </a:accent1>
      <a:accent2>
        <a:srgbClr val="333399"/>
      </a:accent2>
      <a:accent3>
        <a:srgbClr val="DBD5DA"/>
      </a:accent3>
      <a:accent4>
        <a:srgbClr val="374038"/>
      </a:accent4>
      <a:accent5>
        <a:srgbClr val="DAEDEF"/>
      </a:accent5>
      <a:accent6>
        <a:srgbClr val="2D2D8A"/>
      </a:accent6>
      <a:hlink>
        <a:srgbClr val="009999"/>
      </a:hlink>
      <a:folHlink>
        <a:srgbClr val="99CC00"/>
      </a:folHlink>
    </a:clrScheme>
    <a:fontScheme name="Title &amp; Subtitle">
      <a:majorFont>
        <a:latin typeface="Palatino"/>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424D43"/>
      </a:dk1>
      <a:lt1>
        <a:srgbClr val="BDB2BC"/>
      </a:lt1>
      <a:dk2>
        <a:srgbClr val="000000"/>
      </a:dk2>
      <a:lt2>
        <a:srgbClr val="808080"/>
      </a:lt2>
      <a:accent1>
        <a:srgbClr val="BBE0E3"/>
      </a:accent1>
      <a:accent2>
        <a:srgbClr val="333399"/>
      </a:accent2>
      <a:accent3>
        <a:srgbClr val="DBD5DA"/>
      </a:accent3>
      <a:accent4>
        <a:srgbClr val="374038"/>
      </a:accent4>
      <a:accent5>
        <a:srgbClr val="DAEDEF"/>
      </a:accent5>
      <a:accent6>
        <a:srgbClr val="2D2D8A"/>
      </a:accent6>
      <a:hlink>
        <a:srgbClr val="009999"/>
      </a:hlink>
      <a:folHlink>
        <a:srgbClr val="99CC00"/>
      </a:folHlink>
    </a:clrScheme>
    <a:fontScheme name="Photo - 3 Up">
      <a:majorFont>
        <a:latin typeface="Palatino"/>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Bullets">
  <a:themeElements>
    <a:clrScheme name="">
      <a:dk1>
        <a:srgbClr val="424D43"/>
      </a:dk1>
      <a:lt1>
        <a:srgbClr val="BDB2BC"/>
      </a:lt1>
      <a:dk2>
        <a:srgbClr val="000000"/>
      </a:dk2>
      <a:lt2>
        <a:srgbClr val="808080"/>
      </a:lt2>
      <a:accent1>
        <a:srgbClr val="BBE0E3"/>
      </a:accent1>
      <a:accent2>
        <a:srgbClr val="333399"/>
      </a:accent2>
      <a:accent3>
        <a:srgbClr val="DBD5DA"/>
      </a:accent3>
      <a:accent4>
        <a:srgbClr val="374038"/>
      </a:accent4>
      <a:accent5>
        <a:srgbClr val="DAEDEF"/>
      </a:accent5>
      <a:accent6>
        <a:srgbClr val="2D2D8A"/>
      </a:accent6>
      <a:hlink>
        <a:srgbClr val="009999"/>
      </a:hlink>
      <a:folHlink>
        <a:srgbClr val="99CC00"/>
      </a:folHlink>
    </a:clrScheme>
    <a:fontScheme name="Bullets">
      <a:majorFont>
        <a:latin typeface="Palatino"/>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itle &amp; Bullets">
  <a:themeElements>
    <a:clrScheme name="">
      <a:dk1>
        <a:srgbClr val="424D43"/>
      </a:dk1>
      <a:lt1>
        <a:srgbClr val="BDB2BC"/>
      </a:lt1>
      <a:dk2>
        <a:srgbClr val="000000"/>
      </a:dk2>
      <a:lt2>
        <a:srgbClr val="808080"/>
      </a:lt2>
      <a:accent1>
        <a:srgbClr val="BBE0E3"/>
      </a:accent1>
      <a:accent2>
        <a:srgbClr val="333399"/>
      </a:accent2>
      <a:accent3>
        <a:srgbClr val="DBD5DA"/>
      </a:accent3>
      <a:accent4>
        <a:srgbClr val="374038"/>
      </a:accent4>
      <a:accent5>
        <a:srgbClr val="DAEDEF"/>
      </a:accent5>
      <a:accent6>
        <a:srgbClr val="2D2D8A"/>
      </a:accent6>
      <a:hlink>
        <a:srgbClr val="009999"/>
      </a:hlink>
      <a:folHlink>
        <a:srgbClr val="99CC00"/>
      </a:folHlink>
    </a:clrScheme>
    <a:fontScheme name="Title &amp; Bullets">
      <a:majorFont>
        <a:latin typeface="Palatino"/>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Bullets &amp; Photo">
  <a:themeElements>
    <a:clrScheme name="">
      <a:dk1>
        <a:srgbClr val="424D43"/>
      </a:dk1>
      <a:lt1>
        <a:srgbClr val="BDB2BC"/>
      </a:lt1>
      <a:dk2>
        <a:srgbClr val="000000"/>
      </a:dk2>
      <a:lt2>
        <a:srgbClr val="000000"/>
      </a:lt2>
      <a:accent1>
        <a:srgbClr val="FFFFFF"/>
      </a:accent1>
      <a:accent2>
        <a:srgbClr val="333399"/>
      </a:accent2>
      <a:accent3>
        <a:srgbClr val="DBD5DA"/>
      </a:accent3>
      <a:accent4>
        <a:srgbClr val="374038"/>
      </a:accent4>
      <a:accent5>
        <a:srgbClr val="FFFFFF"/>
      </a:accent5>
      <a:accent6>
        <a:srgbClr val="2D2D8A"/>
      </a:accent6>
      <a:hlink>
        <a:srgbClr val="009999"/>
      </a:hlink>
      <a:folHlink>
        <a:srgbClr val="99CC00"/>
      </a:folHlink>
    </a:clrScheme>
    <a:fontScheme name="Title, Bullets &amp; Photo">
      <a:majorFont>
        <a:latin typeface="Palatino"/>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Vertical">
  <a:themeElements>
    <a:clrScheme name="">
      <a:dk1>
        <a:srgbClr val="424D43"/>
      </a:dk1>
      <a:lt1>
        <a:srgbClr val="BDB2BC"/>
      </a:lt1>
      <a:dk2>
        <a:srgbClr val="000000"/>
      </a:dk2>
      <a:lt2>
        <a:srgbClr val="808080"/>
      </a:lt2>
      <a:accent1>
        <a:srgbClr val="BBE0E3"/>
      </a:accent1>
      <a:accent2>
        <a:srgbClr val="333399"/>
      </a:accent2>
      <a:accent3>
        <a:srgbClr val="DBD5DA"/>
      </a:accent3>
      <a:accent4>
        <a:srgbClr val="374038"/>
      </a:accent4>
      <a:accent5>
        <a:srgbClr val="DAEDEF"/>
      </a:accent5>
      <a:accent6>
        <a:srgbClr val="2D2D8A"/>
      </a:accent6>
      <a:hlink>
        <a:srgbClr val="009999"/>
      </a:hlink>
      <a:folHlink>
        <a:srgbClr val="99CC00"/>
      </a:folHlink>
    </a:clrScheme>
    <a:fontScheme name="Photo - Vertical">
      <a:majorFont>
        <a:latin typeface="Palatino"/>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itle &amp; Bullets - Right">
  <a:themeElements>
    <a:clrScheme name="">
      <a:dk1>
        <a:srgbClr val="424D43"/>
      </a:dk1>
      <a:lt1>
        <a:srgbClr val="BDB2BC"/>
      </a:lt1>
      <a:dk2>
        <a:srgbClr val="000000"/>
      </a:dk2>
      <a:lt2>
        <a:srgbClr val="808080"/>
      </a:lt2>
      <a:accent1>
        <a:srgbClr val="BBE0E3"/>
      </a:accent1>
      <a:accent2>
        <a:srgbClr val="333399"/>
      </a:accent2>
      <a:accent3>
        <a:srgbClr val="DBD5DA"/>
      </a:accent3>
      <a:accent4>
        <a:srgbClr val="374038"/>
      </a:accent4>
      <a:accent5>
        <a:srgbClr val="DAEDEF"/>
      </a:accent5>
      <a:accent6>
        <a:srgbClr val="2D2D8A"/>
      </a:accent6>
      <a:hlink>
        <a:srgbClr val="009999"/>
      </a:hlink>
      <a:folHlink>
        <a:srgbClr val="99CC00"/>
      </a:folHlink>
    </a:clrScheme>
    <a:fontScheme name="Title &amp; Bullets - Right">
      <a:majorFont>
        <a:latin typeface="Palatino"/>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itle &amp; Bullets - 2 Column">
  <a:themeElements>
    <a:clrScheme name="">
      <a:dk1>
        <a:srgbClr val="424D43"/>
      </a:dk1>
      <a:lt1>
        <a:srgbClr val="BDB2BC"/>
      </a:lt1>
      <a:dk2>
        <a:srgbClr val="000000"/>
      </a:dk2>
      <a:lt2>
        <a:srgbClr val="808080"/>
      </a:lt2>
      <a:accent1>
        <a:srgbClr val="BBE0E3"/>
      </a:accent1>
      <a:accent2>
        <a:srgbClr val="333399"/>
      </a:accent2>
      <a:accent3>
        <a:srgbClr val="DBD5DA"/>
      </a:accent3>
      <a:accent4>
        <a:srgbClr val="374038"/>
      </a:accent4>
      <a:accent5>
        <a:srgbClr val="DAEDEF"/>
      </a:accent5>
      <a:accent6>
        <a:srgbClr val="2D2D8A"/>
      </a:accent6>
      <a:hlink>
        <a:srgbClr val="009999"/>
      </a:hlink>
      <a:folHlink>
        <a:srgbClr val="99CC00"/>
      </a:folHlink>
    </a:clrScheme>
    <a:fontScheme name="Title &amp; Bullets - 2 Column">
      <a:majorFont>
        <a:latin typeface="Palatino"/>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itle &amp; Bullets - Left">
  <a:themeElements>
    <a:clrScheme name="">
      <a:dk1>
        <a:srgbClr val="424D43"/>
      </a:dk1>
      <a:lt1>
        <a:srgbClr val="BDB2BC"/>
      </a:lt1>
      <a:dk2>
        <a:srgbClr val="000000"/>
      </a:dk2>
      <a:lt2>
        <a:srgbClr val="808080"/>
      </a:lt2>
      <a:accent1>
        <a:srgbClr val="BBE0E3"/>
      </a:accent1>
      <a:accent2>
        <a:srgbClr val="333399"/>
      </a:accent2>
      <a:accent3>
        <a:srgbClr val="DBD5DA"/>
      </a:accent3>
      <a:accent4>
        <a:srgbClr val="374038"/>
      </a:accent4>
      <a:accent5>
        <a:srgbClr val="DAEDEF"/>
      </a:accent5>
      <a:accent6>
        <a:srgbClr val="2D2D8A"/>
      </a:accent6>
      <a:hlink>
        <a:srgbClr val="009999"/>
      </a:hlink>
      <a:folHlink>
        <a:srgbClr val="99CC00"/>
      </a:folHlink>
    </a:clrScheme>
    <a:fontScheme name="Title &amp; Bullets - Left">
      <a:majorFont>
        <a:latin typeface="Palatino"/>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Horizontal">
  <a:themeElements>
    <a:clrScheme name="">
      <a:dk1>
        <a:srgbClr val="424D43"/>
      </a:dk1>
      <a:lt1>
        <a:srgbClr val="BDB2BC"/>
      </a:lt1>
      <a:dk2>
        <a:srgbClr val="000000"/>
      </a:dk2>
      <a:lt2>
        <a:srgbClr val="808080"/>
      </a:lt2>
      <a:accent1>
        <a:srgbClr val="BBE0E3"/>
      </a:accent1>
      <a:accent2>
        <a:srgbClr val="333399"/>
      </a:accent2>
      <a:accent3>
        <a:srgbClr val="DBD5DA"/>
      </a:accent3>
      <a:accent4>
        <a:srgbClr val="374038"/>
      </a:accent4>
      <a:accent5>
        <a:srgbClr val="DAEDEF"/>
      </a:accent5>
      <a:accent6>
        <a:srgbClr val="2D2D8A"/>
      </a:accent6>
      <a:hlink>
        <a:srgbClr val="009999"/>
      </a:hlink>
      <a:folHlink>
        <a:srgbClr val="99CC00"/>
      </a:folHlink>
    </a:clrScheme>
    <a:fontScheme name="Photo - Horizontal">
      <a:majorFont>
        <a:latin typeface="Palatino"/>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Blank">
  <a:themeElements>
    <a:clrScheme name="">
      <a:dk1>
        <a:srgbClr val="424D43"/>
      </a:dk1>
      <a:lt1>
        <a:srgbClr val="BDB2BC"/>
      </a:lt1>
      <a:dk2>
        <a:srgbClr val="000000"/>
      </a:dk2>
      <a:lt2>
        <a:srgbClr val="808080"/>
      </a:lt2>
      <a:accent1>
        <a:srgbClr val="BBE0E3"/>
      </a:accent1>
      <a:accent2>
        <a:srgbClr val="333399"/>
      </a:accent2>
      <a:accent3>
        <a:srgbClr val="DBD5DA"/>
      </a:accent3>
      <a:accent4>
        <a:srgbClr val="374038"/>
      </a:accent4>
      <a:accent5>
        <a:srgbClr val="DAEDEF"/>
      </a:accent5>
      <a:accent6>
        <a:srgbClr val="2D2D8A"/>
      </a:accent6>
      <a:hlink>
        <a:srgbClr val="009999"/>
      </a:hlink>
      <a:folHlink>
        <a:srgbClr val="99CC00"/>
      </a:folHlink>
    </a:clrScheme>
    <a:fontScheme name="Blank">
      <a:majorFont>
        <a:latin typeface="Palatino"/>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alphaModFix amt="30000"/>
          </a:blip>
          <a:srcRect/>
          <a:tile tx="0" ty="0" sx="100000" sy="100000" flip="none" algn="tl"/>
        </a:blipFill>
        <a:ln w="63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424D43"/>
            </a:solidFill>
            <a:effectLst/>
            <a:latin typeface="Palatino" charset="0"/>
            <a:ea typeface="ヒラギノ明朝 ProN W3" charset="-128"/>
            <a:cs typeface="ヒラギノ明朝 ProN W3" charset="-128"/>
            <a:sym typeface="Palatino"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3341</TotalTime>
  <Pages>0</Pages>
  <Words>1887</Words>
  <Characters>0</Characters>
  <Application>Microsoft Macintosh PowerPoint</Application>
  <PresentationFormat>Custom</PresentationFormat>
  <Lines>0</Lines>
  <Paragraphs>277</Paragraphs>
  <Slides>33</Slides>
  <Notes>2</Notes>
  <HiddenSlides>0</HiddenSlides>
  <MMClips>0</MMClips>
  <ScaleCrop>false</ScaleCrop>
  <HeadingPairs>
    <vt:vector size="4" baseType="variant">
      <vt:variant>
        <vt:lpstr>Theme</vt:lpstr>
      </vt:variant>
      <vt:variant>
        <vt:i4>12</vt:i4>
      </vt:variant>
      <vt:variant>
        <vt:lpstr>Slide Titles</vt:lpstr>
      </vt:variant>
      <vt:variant>
        <vt:i4>33</vt:i4>
      </vt:variant>
    </vt:vector>
  </HeadingPairs>
  <TitlesOfParts>
    <vt:vector size="45" baseType="lpstr">
      <vt:lpstr>Title &amp; Subtitle</vt:lpstr>
      <vt:lpstr>Title &amp; Bullets</vt:lpstr>
      <vt:lpstr>Title, Bullets &amp; Photo</vt:lpstr>
      <vt:lpstr>Photo - Vertical</vt:lpstr>
      <vt:lpstr>Title &amp; Bullets - Right</vt:lpstr>
      <vt:lpstr>Title &amp; Bullets - 2 Column</vt:lpstr>
      <vt:lpstr>Title &amp; Bullets - Left</vt:lpstr>
      <vt:lpstr>Photo - Horizontal</vt:lpstr>
      <vt:lpstr>Blank</vt:lpstr>
      <vt:lpstr>Photo - 3 Up</vt:lpstr>
      <vt:lpstr>Bullets</vt:lpstr>
      <vt:lpstr>Office Theme</vt:lpstr>
      <vt:lpstr>       Cognitively-based Learning Strategies Module  http://www.unh.edu/teaching-excellence/events/SoLConfDocs.html   12th Annual STP Best Practices Conference Best Practices: Research-Based Approaches for Teaching Psychology Friday &amp; Saturday, October 11-12, 2013 Atlanta, Georgia  Catherine E. Overson University of New Hampshire Director, Teaching and Learning with Multimedia  http://www.unh.edu/teaching-excellence/resources/Multimedia%20learning.html   coverson@unh.edu   </vt:lpstr>
      <vt:lpstr>Cognitively-based  Learning Strategies Module </vt:lpstr>
      <vt:lpstr>Learning Strategies Module Study 1</vt:lpstr>
      <vt:lpstr>Learning Strategies Module Study 2</vt:lpstr>
      <vt:lpstr>Learning Strategies Module Study 3: Mentor Intervention</vt:lpstr>
      <vt:lpstr>Learning Strategies Module Current Interventions</vt:lpstr>
      <vt:lpstr>Cognitively-based  Learning Strategies Module </vt:lpstr>
      <vt:lpstr>Objectives</vt:lpstr>
      <vt:lpstr>Managing Your  Study Time</vt:lpstr>
      <vt:lpstr>Managing Study Time # 1</vt:lpstr>
      <vt:lpstr>Managing Study Time # 2</vt:lpstr>
      <vt:lpstr>Managing Study Time # 2</vt:lpstr>
      <vt:lpstr>Managing Study Time # 3</vt:lpstr>
      <vt:lpstr>Reflect on Your Upcoming Exam</vt:lpstr>
      <vt:lpstr>You Have an  Upcoming Exam</vt:lpstr>
      <vt:lpstr>Practice Active Studying # 1</vt:lpstr>
      <vt:lpstr>Practice Active Studying # 1</vt:lpstr>
      <vt:lpstr>Practice Active Studying # 1</vt:lpstr>
      <vt:lpstr>Practice Active Studying # 2</vt:lpstr>
      <vt:lpstr>Practice Active Studying # 2</vt:lpstr>
      <vt:lpstr>Practice Active Studying # 3</vt:lpstr>
      <vt:lpstr>Practice Active Studying # 3</vt:lpstr>
      <vt:lpstr>Techniques to Guide You  As You Prepare  For Your Exam</vt:lpstr>
      <vt:lpstr>Exam Prep Guide</vt:lpstr>
      <vt:lpstr>Prep Strategy # 1  Generate Keywords</vt:lpstr>
      <vt:lpstr>Prep Strategy # 1  Generate Keywords</vt:lpstr>
      <vt:lpstr>Prep Strategy # 2 Organization</vt:lpstr>
      <vt:lpstr>Prep Strategy # 2 Organization</vt:lpstr>
      <vt:lpstr>Prep Strategy # 3 Summarize</vt:lpstr>
      <vt:lpstr>Prep Strategy # 4  Test Yourself</vt:lpstr>
      <vt:lpstr>Prep Strategy # 4 Test Yourself</vt:lpstr>
      <vt:lpstr>This is the end of the slide show </vt:lpstr>
      <vt:lpstr>Learning Strategies Module Overson &amp; Benassi, 2012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Strategies</dc:title>
  <dc:creator>Reilly, Elizabeth (CTE)</dc:creator>
  <cp:lastModifiedBy>Catherine Overson</cp:lastModifiedBy>
  <cp:revision>56</cp:revision>
  <dcterms:created xsi:type="dcterms:W3CDTF">2011-09-14T14:51:49Z</dcterms:created>
  <dcterms:modified xsi:type="dcterms:W3CDTF">2013-10-18T18:17:30Z</dcterms:modified>
</cp:coreProperties>
</file>